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92" r:id="rId3"/>
  </p:sldIdLst>
  <p:sldSz cx="18288000" cy="10287000"/>
  <p:notesSz cx="18288000" cy="10287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0"/>
    <p:restoredTop sz="70513"/>
  </p:normalViewPr>
  <p:slideViewPr>
    <p:cSldViewPr>
      <p:cViewPr varScale="1">
        <p:scale>
          <a:sx n="49" d="100"/>
          <a:sy n="49" d="100"/>
        </p:scale>
        <p:origin x="1608" y="1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86E5662B-DCBD-7F42-B661-8E1060DA04C1}" type="datetimeFigureOut">
              <a:rPr lang="en-US" smtClean="0"/>
              <a:t>7/24/18</a:t>
            </a:fld>
            <a:endParaRPr lang="en-US"/>
          </a:p>
        </p:txBody>
      </p:sp>
      <p:sp>
        <p:nvSpPr>
          <p:cNvPr id="4" name="Slide Image Placeholder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5930E274-CF2B-DD47-A896-D18CB157130D}" type="slidenum">
              <a:rPr lang="en-US" smtClean="0"/>
              <a:t>‹#›</a:t>
            </a:fld>
            <a:endParaRPr lang="en-US"/>
          </a:p>
        </p:txBody>
      </p:sp>
    </p:spTree>
    <p:extLst>
      <p:ext uri="{BB962C8B-B14F-4D97-AF65-F5344CB8AC3E}">
        <p14:creationId xmlns:p14="http://schemas.microsoft.com/office/powerpoint/2010/main" val="1138863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b="0" dirty="0"/>
              <a:t>Context:</a:t>
            </a:r>
            <a:r>
              <a:rPr lang="en-US" b="0" baseline="0" dirty="0"/>
              <a:t> easy to talk about the the 90s, treatment access and quality of life theoretically, in the broad sense, as a calculated algorithm. It is necessary though, to understand quality of life, never mind a 4</a:t>
            </a:r>
            <a:r>
              <a:rPr lang="en-US" b="0" baseline="30000" dirty="0"/>
              <a:t>th</a:t>
            </a:r>
            <a:r>
              <a:rPr lang="en-US" b="0" baseline="0" dirty="0"/>
              <a:t> 90, in the context of ones daily life, unpacking the layers of practicality, especially from the perspective of those who are </a:t>
            </a:r>
            <a:r>
              <a:rPr lang="en-US" b="0" baseline="0" dirty="0" err="1"/>
              <a:t>othered</a:t>
            </a:r>
            <a:r>
              <a:rPr lang="en-US" b="0" baseline="0" dirty="0"/>
              <a:t>. As a practical example I am going to speak from my experience as a Namibian, and our work and experience as Positive Vibes in Namibia and across Africa where we have worked,  as a lens to contribute to the QL conversation. </a:t>
            </a:r>
          </a:p>
          <a:p>
            <a:pPr marL="171450" indent="-171450">
              <a:buFont typeface="Arial" charset="0"/>
              <a:buChar char="•"/>
            </a:pPr>
            <a:endParaRPr lang="en-US" b="0" baseline="0" dirty="0"/>
          </a:p>
          <a:p>
            <a:pPr marL="171450" indent="-171450">
              <a:buFont typeface="Arial" charset="0"/>
              <a:buChar char="•"/>
            </a:pPr>
            <a:r>
              <a:rPr lang="en-US" b="0" baseline="0" dirty="0"/>
              <a:t>I am also speaking as a “we” on behalf of “ Key Populations”. But it is necessary for me to recognize my own privilege and access. Namibia-  A country where the burden of disease is carried by young woman and men who having sex with men, not considering their intersexionanitlies. infection if these populations being 3 times that of the general population. </a:t>
            </a:r>
          </a:p>
          <a:p>
            <a:pPr marL="171450" indent="-171450">
              <a:buFont typeface="Arial" charset="0"/>
              <a:buChar char="•"/>
            </a:pPr>
            <a:endParaRPr lang="en-US" b="0" baseline="0" dirty="0"/>
          </a:p>
          <a:p>
            <a:pPr marL="171450" indent="-171450">
              <a:buFont typeface="Arial" charset="0"/>
              <a:buChar char="•"/>
            </a:pPr>
            <a:r>
              <a:rPr lang="en-US" b="0" baseline="0" dirty="0"/>
              <a:t>My presentation may come across as pessimistic, my apologies, but I want to be sure that I share the realities and some consideration for programming and practice for populations </a:t>
            </a:r>
            <a:r>
              <a:rPr lang="en-US" b="0" baseline="0" dirty="0" err="1"/>
              <a:t>othered</a:t>
            </a:r>
            <a:r>
              <a:rPr lang="en-US" b="0" baseline="0" dirty="0"/>
              <a:t>,  to firstly be able to enter the cascade,  to reach the 3</a:t>
            </a:r>
            <a:r>
              <a:rPr lang="en-US" b="0" baseline="30000" dirty="0"/>
              <a:t>rd</a:t>
            </a:r>
            <a:r>
              <a:rPr lang="en-US" b="0" baseline="0" dirty="0"/>
              <a:t> 90 of viral suppression. I also speak from the argument that experiencing the 4</a:t>
            </a:r>
            <a:r>
              <a:rPr lang="en-US" b="0" baseline="30000" dirty="0"/>
              <a:t>th</a:t>
            </a:r>
            <a:r>
              <a:rPr lang="en-US" b="0" baseline="0" dirty="0"/>
              <a:t> 90, Quality of Life, should be an experience throughout the cascade. </a:t>
            </a:r>
            <a:endParaRPr lang="en-US" b="0" dirty="0"/>
          </a:p>
          <a:p>
            <a:endParaRPr lang="en-US" dirty="0"/>
          </a:p>
        </p:txBody>
      </p:sp>
      <p:sp>
        <p:nvSpPr>
          <p:cNvPr id="4" name="Slide Number Placeholder 3"/>
          <p:cNvSpPr>
            <a:spLocks noGrp="1"/>
          </p:cNvSpPr>
          <p:nvPr>
            <p:ph type="sldNum" sz="quarter" idx="10"/>
          </p:nvPr>
        </p:nvSpPr>
        <p:spPr/>
        <p:txBody>
          <a:bodyPr/>
          <a:lstStyle/>
          <a:p>
            <a:fld id="{5930E274-CF2B-DD47-A896-D18CB157130D}" type="slidenum">
              <a:rPr lang="en-US" smtClean="0"/>
              <a:t>1</a:t>
            </a:fld>
            <a:endParaRPr lang="en-US"/>
          </a:p>
        </p:txBody>
      </p:sp>
    </p:spTree>
    <p:extLst>
      <p:ext uri="{BB962C8B-B14F-4D97-AF65-F5344CB8AC3E}">
        <p14:creationId xmlns:p14="http://schemas.microsoft.com/office/powerpoint/2010/main" val="1278002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b="1" dirty="0"/>
              <a:t>When</a:t>
            </a:r>
            <a:r>
              <a:rPr lang="en-US" b="1" baseline="0" dirty="0"/>
              <a:t> reflecting on what Quality of Life may mean for Key Populations, consider the following : </a:t>
            </a:r>
            <a:endParaRPr lang="en-US" b="1" dirty="0"/>
          </a:p>
          <a:p>
            <a:pPr marL="171450" indent="-171450">
              <a:buFont typeface="Arial" charset="0"/>
              <a:buChar char="•"/>
            </a:pPr>
            <a:r>
              <a:rPr lang="en-US" b="1" dirty="0"/>
              <a:t>We</a:t>
            </a:r>
            <a:r>
              <a:rPr lang="en-US" b="1" baseline="0" dirty="0"/>
              <a:t> are not a homogenous group</a:t>
            </a:r>
            <a:r>
              <a:rPr lang="en-US" baseline="0" dirty="0"/>
              <a:t>- great variations on pops left behind identity, orientation, age, young woman, varying pol, social and cultural contexts. Varying needs and access barriers for testing, never mind entering the cascade. Therefore- develop evidence based- innovative person centered interventions</a:t>
            </a:r>
            <a:r>
              <a:rPr lang="is-IS" baseline="0" dirty="0"/>
              <a:t>… looking at whole person needs to access and retain in a cascade. </a:t>
            </a:r>
            <a:r>
              <a:rPr lang="en-US" baseline="0" dirty="0"/>
              <a:t>A</a:t>
            </a:r>
            <a:r>
              <a:rPr lang="is-IS" baseline="0" dirty="0"/>
              <a:t>lso argue that quality of life elements should be present throughout the cascade. </a:t>
            </a:r>
            <a:endParaRPr lang="en-US" baseline="0" dirty="0"/>
          </a:p>
          <a:p>
            <a:pPr marL="171450" indent="-171450">
              <a:buFont typeface="Arial" charset="0"/>
              <a:buChar char="•"/>
            </a:pPr>
            <a:r>
              <a:rPr lang="en-US" b="1" baseline="0" dirty="0"/>
              <a:t>Busy doing life </a:t>
            </a:r>
            <a:r>
              <a:rPr lang="en-US" baseline="0" dirty="0"/>
              <a:t>–most of the country's wealth held by by 10 % of the population- Access. Not getting infected with HIV is not a priority. Accessing overcrowded public facility with long waiting hours.  Therefore- We need to see health access and services as a part of comprehensive wellbeing. </a:t>
            </a:r>
          </a:p>
          <a:p>
            <a:pPr marL="171450" indent="-171450">
              <a:buFont typeface="Arial" charset="0"/>
              <a:buChar char="•"/>
            </a:pPr>
            <a:r>
              <a:rPr lang="en-US" b="1" baseline="0" dirty="0"/>
              <a:t>We are demanding services but we are illegal</a:t>
            </a:r>
            <a:r>
              <a:rPr lang="en-US" b="0" baseline="0" dirty="0"/>
              <a:t> – criminalized, sodomy act, loitering act, yet explicitly named as a priority ”population” in the NSF for HIV prevention. While advocating for folks to enter the cascade, keep in mind the at the same time there are laws criminalizing sex work and same sex practices. Therefore -A </a:t>
            </a:r>
            <a:r>
              <a:rPr lang="en-US" b="0" baseline="0" dirty="0" err="1"/>
              <a:t>decrim</a:t>
            </a:r>
            <a:r>
              <a:rPr lang="en-US" b="0" baseline="0" dirty="0"/>
              <a:t> agenda, focusing on shifting social narratives to be more inclusive of those </a:t>
            </a:r>
            <a:r>
              <a:rPr lang="en-US" b="0" baseline="0" dirty="0" err="1"/>
              <a:t>othered</a:t>
            </a:r>
            <a:r>
              <a:rPr lang="en-US" b="0" baseline="0" dirty="0"/>
              <a:t> and a long term legal reform or litigation strategy should accompany the 90-90-90 strategy. </a:t>
            </a:r>
            <a:r>
              <a:rPr lang="en-US" b="0" baseline="0" dirty="0" err="1"/>
              <a:t>Decrim</a:t>
            </a:r>
            <a:r>
              <a:rPr lang="en-US" b="0" baseline="0" dirty="0"/>
              <a:t> is a fundamental structural barrier to access </a:t>
            </a:r>
          </a:p>
          <a:p>
            <a:pPr marL="171450" indent="-171450">
              <a:buFont typeface="Arial" charset="0"/>
              <a:buChar char="•"/>
            </a:pPr>
            <a:r>
              <a:rPr lang="en-US" b="1" baseline="0" dirty="0"/>
              <a:t>We are scared to be seen-</a:t>
            </a:r>
            <a:r>
              <a:rPr lang="en-US" b="0" baseline="0" dirty="0"/>
              <a:t> very high levels of stigma, under the radar, forced to act like our existence is illegal. Reference; trans woman story from </a:t>
            </a:r>
            <a:r>
              <a:rPr lang="en-US" b="0" baseline="0" dirty="0" err="1"/>
              <a:t>nam</a:t>
            </a:r>
            <a:r>
              <a:rPr lang="en-US" b="0" baseline="0" dirty="0"/>
              <a:t>  Therefore - keep in mind coming out and being visible is not an option when you fear for your safety and just walking down the street, this constrained environment has a significant influence on their access, keep this in mind when considering how to reach these “ populations” when we think quality if life in this case it may be defined going even a day without being ridiculed and feeling anxious the moment you step out on the street. </a:t>
            </a:r>
            <a:endParaRPr lang="en-US" b="1" baseline="0" dirty="0"/>
          </a:p>
          <a:p>
            <a:pPr marL="171450" indent="-171450">
              <a:buFont typeface="Arial" charset="0"/>
              <a:buChar char="•"/>
            </a:pPr>
            <a:r>
              <a:rPr lang="en-US" b="1" baseline="0" dirty="0"/>
              <a:t>We are accessing services from those who don</a:t>
            </a:r>
            <a:r>
              <a:rPr lang="uk-UA" b="1" baseline="0" dirty="0"/>
              <a:t>’</a:t>
            </a:r>
            <a:r>
              <a:rPr lang="en-US" b="1" baseline="0" dirty="0"/>
              <a:t>t understand our SRHR needs.-  </a:t>
            </a:r>
            <a:r>
              <a:rPr lang="en-US" b="0" baseline="0" dirty="0"/>
              <a:t> Our national government are the custodians and legally required providers for our health.  A study we conducted in Namibia, South Africa, </a:t>
            </a:r>
            <a:r>
              <a:rPr lang="en-US" b="0" baseline="0" dirty="0" err="1"/>
              <a:t>Zimababwe</a:t>
            </a:r>
            <a:r>
              <a:rPr lang="en-US" b="0" baseline="0" dirty="0"/>
              <a:t>, Burkina Faso, Senegal and Kenya showed that national health plans reflect SRHR definitions that are geared toward female reproductive health. No mention of rights, no mention of plans or an understanding of how to cater for other populations. Therefore – we should scale up investment that helps us understand the SRHR needs of various populations. I see entering the Cascade and maintaining our quality of life throughout, it as an integral subset of our sexual and reproductive health rights package </a:t>
            </a:r>
            <a:endParaRPr lang="en-US" b="0" dirty="0"/>
          </a:p>
        </p:txBody>
      </p:sp>
      <p:sp>
        <p:nvSpPr>
          <p:cNvPr id="4" name="Slide Number Placeholder 3"/>
          <p:cNvSpPr>
            <a:spLocks noGrp="1"/>
          </p:cNvSpPr>
          <p:nvPr>
            <p:ph type="sldNum" sz="quarter" idx="10"/>
          </p:nvPr>
        </p:nvSpPr>
        <p:spPr/>
        <p:txBody>
          <a:bodyPr/>
          <a:lstStyle/>
          <a:p>
            <a:fld id="{6636E376-DFFD-6A46-87D4-A4934254E3A6}" type="slidenum">
              <a:rPr lang="en-US" smtClean="0"/>
              <a:t>2</a:t>
            </a:fld>
            <a:endParaRPr lang="en-US"/>
          </a:p>
        </p:txBody>
      </p:sp>
    </p:spTree>
    <p:extLst>
      <p:ext uri="{BB962C8B-B14F-4D97-AF65-F5344CB8AC3E}">
        <p14:creationId xmlns:p14="http://schemas.microsoft.com/office/powerpoint/2010/main" val="2112782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7/24/18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900" b="1" i="0">
                <a:solidFill>
                  <a:schemeClr val="bg1"/>
                </a:solidFill>
                <a:latin typeface="Lucida Sans"/>
                <a:cs typeface="Lucida Sans"/>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7/24/18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16" name="bk object 16"/>
          <p:cNvSpPr/>
          <p:nvPr/>
        </p:nvSpPr>
        <p:spPr>
          <a:xfrm>
            <a:off x="0" y="0"/>
            <a:ext cx="18288000" cy="10287000"/>
          </a:xfrm>
          <a:custGeom>
            <a:avLst/>
            <a:gdLst/>
            <a:ahLst/>
            <a:cxnLst/>
            <a:rect l="l" t="t" r="r" b="b"/>
            <a:pathLst>
              <a:path w="18288000" h="10287000">
                <a:moveTo>
                  <a:pt x="0" y="10287000"/>
                </a:moveTo>
                <a:lnTo>
                  <a:pt x="18288000" y="10287000"/>
                </a:lnTo>
                <a:lnTo>
                  <a:pt x="18288000" y="0"/>
                </a:lnTo>
                <a:lnTo>
                  <a:pt x="0" y="0"/>
                </a:lnTo>
                <a:lnTo>
                  <a:pt x="0" y="10287000"/>
                </a:lnTo>
                <a:close/>
              </a:path>
            </a:pathLst>
          </a:custGeom>
          <a:solidFill>
            <a:srgbClr val="FFFEEE"/>
          </a:solidFill>
        </p:spPr>
        <p:txBody>
          <a:bodyPr wrap="square" lIns="0" tIns="0" rIns="0" bIns="0" rtlCol="0"/>
          <a:lstStyle/>
          <a:p>
            <a:endParaRPr/>
          </a:p>
        </p:txBody>
      </p:sp>
      <p:sp>
        <p:nvSpPr>
          <p:cNvPr id="17" name="bk object 17"/>
          <p:cNvSpPr/>
          <p:nvPr/>
        </p:nvSpPr>
        <p:spPr>
          <a:xfrm>
            <a:off x="1869085" y="9509759"/>
            <a:ext cx="14550390" cy="777240"/>
          </a:xfrm>
          <a:custGeom>
            <a:avLst/>
            <a:gdLst/>
            <a:ahLst/>
            <a:cxnLst/>
            <a:rect l="l" t="t" r="r" b="b"/>
            <a:pathLst>
              <a:path w="14550390" h="777240">
                <a:moveTo>
                  <a:pt x="6250772" y="0"/>
                </a:moveTo>
                <a:lnTo>
                  <a:pt x="6193397" y="2539"/>
                </a:lnTo>
                <a:lnTo>
                  <a:pt x="6078870" y="5079"/>
                </a:lnTo>
                <a:lnTo>
                  <a:pt x="6021720" y="7619"/>
                </a:lnTo>
                <a:lnTo>
                  <a:pt x="5964646" y="8889"/>
                </a:lnTo>
                <a:lnTo>
                  <a:pt x="5793888" y="16509"/>
                </a:lnTo>
                <a:lnTo>
                  <a:pt x="5737125" y="17779"/>
                </a:lnTo>
                <a:lnTo>
                  <a:pt x="5454510" y="30479"/>
                </a:lnTo>
                <a:lnTo>
                  <a:pt x="5398232" y="34289"/>
                </a:lnTo>
                <a:lnTo>
                  <a:pt x="5285923" y="39369"/>
                </a:lnTo>
                <a:lnTo>
                  <a:pt x="5229895" y="43179"/>
                </a:lnTo>
                <a:lnTo>
                  <a:pt x="5173951" y="45719"/>
                </a:lnTo>
                <a:lnTo>
                  <a:pt x="5118092" y="49529"/>
                </a:lnTo>
                <a:lnTo>
                  <a:pt x="5062319" y="52069"/>
                </a:lnTo>
                <a:lnTo>
                  <a:pt x="4509436" y="90169"/>
                </a:lnTo>
                <a:lnTo>
                  <a:pt x="4454645" y="95249"/>
                </a:lnTo>
                <a:lnTo>
                  <a:pt x="4345343" y="102869"/>
                </a:lnTo>
                <a:lnTo>
                  <a:pt x="4236417" y="113029"/>
                </a:lnTo>
                <a:lnTo>
                  <a:pt x="4182097" y="116839"/>
                </a:lnTo>
                <a:lnTo>
                  <a:pt x="4019714" y="132079"/>
                </a:lnTo>
                <a:lnTo>
                  <a:pt x="3965780" y="135889"/>
                </a:lnTo>
                <a:lnTo>
                  <a:pt x="3804572" y="151129"/>
                </a:lnTo>
                <a:lnTo>
                  <a:pt x="3751035" y="157479"/>
                </a:lnTo>
                <a:lnTo>
                  <a:pt x="3591030" y="172719"/>
                </a:lnTo>
                <a:lnTo>
                  <a:pt x="3537899" y="179069"/>
                </a:lnTo>
                <a:lnTo>
                  <a:pt x="3484871" y="184149"/>
                </a:lnTo>
                <a:lnTo>
                  <a:pt x="3431947" y="190499"/>
                </a:lnTo>
                <a:lnTo>
                  <a:pt x="3379126" y="195579"/>
                </a:lnTo>
                <a:lnTo>
                  <a:pt x="3221296" y="214629"/>
                </a:lnTo>
                <a:lnTo>
                  <a:pt x="3168899" y="219709"/>
                </a:lnTo>
                <a:lnTo>
                  <a:pt x="2908528" y="251459"/>
                </a:lnTo>
                <a:lnTo>
                  <a:pt x="2856782" y="259079"/>
                </a:lnTo>
                <a:lnTo>
                  <a:pt x="2702210" y="278129"/>
                </a:lnTo>
                <a:lnTo>
                  <a:pt x="2650910" y="285749"/>
                </a:lnTo>
                <a:lnTo>
                  <a:pt x="2599723" y="292099"/>
                </a:lnTo>
                <a:lnTo>
                  <a:pt x="2548650" y="299719"/>
                </a:lnTo>
                <a:lnTo>
                  <a:pt x="2497691" y="306069"/>
                </a:lnTo>
                <a:lnTo>
                  <a:pt x="2345505" y="328929"/>
                </a:lnTo>
                <a:lnTo>
                  <a:pt x="2295009" y="335279"/>
                </a:lnTo>
                <a:lnTo>
                  <a:pt x="2044298" y="373379"/>
                </a:lnTo>
                <a:lnTo>
                  <a:pt x="1994514" y="382269"/>
                </a:lnTo>
                <a:lnTo>
                  <a:pt x="1845889" y="405129"/>
                </a:lnTo>
                <a:lnTo>
                  <a:pt x="1796592" y="414019"/>
                </a:lnTo>
                <a:lnTo>
                  <a:pt x="1747417" y="421639"/>
                </a:lnTo>
                <a:lnTo>
                  <a:pt x="1698367" y="430529"/>
                </a:lnTo>
                <a:lnTo>
                  <a:pt x="1649441" y="438149"/>
                </a:lnTo>
                <a:lnTo>
                  <a:pt x="1551964" y="455929"/>
                </a:lnTo>
                <a:lnTo>
                  <a:pt x="1503414" y="463549"/>
                </a:lnTo>
                <a:lnTo>
                  <a:pt x="1072239" y="543559"/>
                </a:lnTo>
                <a:lnTo>
                  <a:pt x="1024983" y="553719"/>
                </a:lnTo>
                <a:lnTo>
                  <a:pt x="930870" y="571499"/>
                </a:lnTo>
                <a:lnTo>
                  <a:pt x="884013" y="581659"/>
                </a:lnTo>
                <a:lnTo>
                  <a:pt x="837291" y="590549"/>
                </a:lnTo>
                <a:lnTo>
                  <a:pt x="790705" y="600709"/>
                </a:lnTo>
                <a:lnTo>
                  <a:pt x="744253" y="609599"/>
                </a:lnTo>
                <a:lnTo>
                  <a:pt x="651760" y="629919"/>
                </a:lnTo>
                <a:lnTo>
                  <a:pt x="605719" y="638809"/>
                </a:lnTo>
                <a:lnTo>
                  <a:pt x="197630" y="730249"/>
                </a:lnTo>
                <a:lnTo>
                  <a:pt x="152995" y="741679"/>
                </a:lnTo>
                <a:lnTo>
                  <a:pt x="64158" y="761999"/>
                </a:lnTo>
                <a:lnTo>
                  <a:pt x="19957" y="773429"/>
                </a:lnTo>
                <a:lnTo>
                  <a:pt x="0" y="777239"/>
                </a:lnTo>
                <a:lnTo>
                  <a:pt x="14549895" y="777239"/>
                </a:lnTo>
                <a:lnTo>
                  <a:pt x="14445140" y="753109"/>
                </a:lnTo>
                <a:lnTo>
                  <a:pt x="14400814" y="741679"/>
                </a:lnTo>
                <a:lnTo>
                  <a:pt x="13949795" y="640079"/>
                </a:lnTo>
                <a:lnTo>
                  <a:pt x="13903929" y="631189"/>
                </a:lnTo>
                <a:lnTo>
                  <a:pt x="13811789" y="610869"/>
                </a:lnTo>
                <a:lnTo>
                  <a:pt x="13765515" y="601979"/>
                </a:lnTo>
                <a:lnTo>
                  <a:pt x="13719107" y="591819"/>
                </a:lnTo>
                <a:lnTo>
                  <a:pt x="13672564" y="582929"/>
                </a:lnTo>
                <a:lnTo>
                  <a:pt x="13625888" y="572769"/>
                </a:lnTo>
                <a:lnTo>
                  <a:pt x="13532138" y="554989"/>
                </a:lnTo>
                <a:lnTo>
                  <a:pt x="13485065" y="544829"/>
                </a:lnTo>
                <a:lnTo>
                  <a:pt x="13397278" y="528319"/>
                </a:lnTo>
                <a:lnTo>
                  <a:pt x="7260308" y="528319"/>
                </a:lnTo>
                <a:lnTo>
                  <a:pt x="7201184" y="527049"/>
                </a:lnTo>
                <a:lnTo>
                  <a:pt x="7142936" y="523239"/>
                </a:lnTo>
                <a:lnTo>
                  <a:pt x="7085653" y="518159"/>
                </a:lnTo>
                <a:lnTo>
                  <a:pt x="7029425" y="511809"/>
                </a:lnTo>
                <a:lnTo>
                  <a:pt x="6920491" y="491489"/>
                </a:lnTo>
                <a:lnTo>
                  <a:pt x="6867964" y="478789"/>
                </a:lnTo>
                <a:lnTo>
                  <a:pt x="6816849" y="463549"/>
                </a:lnTo>
                <a:lnTo>
                  <a:pt x="6767237" y="447039"/>
                </a:lnTo>
                <a:lnTo>
                  <a:pt x="6719217" y="429259"/>
                </a:lnTo>
                <a:lnTo>
                  <a:pt x="6672878" y="410209"/>
                </a:lnTo>
                <a:lnTo>
                  <a:pt x="6628309" y="388619"/>
                </a:lnTo>
                <a:lnTo>
                  <a:pt x="6585601" y="365759"/>
                </a:lnTo>
                <a:lnTo>
                  <a:pt x="6544842" y="341629"/>
                </a:lnTo>
                <a:lnTo>
                  <a:pt x="6506123" y="316229"/>
                </a:lnTo>
                <a:lnTo>
                  <a:pt x="6469532" y="289559"/>
                </a:lnTo>
                <a:lnTo>
                  <a:pt x="6435160" y="261619"/>
                </a:lnTo>
                <a:lnTo>
                  <a:pt x="6403095" y="232409"/>
                </a:lnTo>
                <a:lnTo>
                  <a:pt x="6373427" y="201929"/>
                </a:lnTo>
                <a:lnTo>
                  <a:pt x="6346246" y="171449"/>
                </a:lnTo>
                <a:lnTo>
                  <a:pt x="6321641" y="138429"/>
                </a:lnTo>
                <a:lnTo>
                  <a:pt x="6299702" y="105409"/>
                </a:lnTo>
                <a:lnTo>
                  <a:pt x="6280517" y="71119"/>
                </a:lnTo>
                <a:lnTo>
                  <a:pt x="6264178" y="36829"/>
                </a:lnTo>
                <a:lnTo>
                  <a:pt x="6250772" y="0"/>
                </a:lnTo>
                <a:close/>
              </a:path>
              <a:path w="14550390" h="777240">
                <a:moveTo>
                  <a:pt x="8270161" y="0"/>
                </a:moveTo>
                <a:lnTo>
                  <a:pt x="8240520" y="71119"/>
                </a:lnTo>
                <a:lnTo>
                  <a:pt x="8221376" y="105409"/>
                </a:lnTo>
                <a:lnTo>
                  <a:pt x="8199469" y="138429"/>
                </a:lnTo>
                <a:lnTo>
                  <a:pt x="8174890" y="170179"/>
                </a:lnTo>
                <a:lnTo>
                  <a:pt x="8147728" y="201929"/>
                </a:lnTo>
                <a:lnTo>
                  <a:pt x="8118074" y="232409"/>
                </a:lnTo>
                <a:lnTo>
                  <a:pt x="8086016" y="261619"/>
                </a:lnTo>
                <a:lnTo>
                  <a:pt x="8051644" y="289559"/>
                </a:lnTo>
                <a:lnTo>
                  <a:pt x="8015048" y="316229"/>
                </a:lnTo>
                <a:lnTo>
                  <a:pt x="7976319" y="341629"/>
                </a:lnTo>
                <a:lnTo>
                  <a:pt x="7935545" y="365759"/>
                </a:lnTo>
                <a:lnTo>
                  <a:pt x="7892817" y="388619"/>
                </a:lnTo>
                <a:lnTo>
                  <a:pt x="7848225" y="408939"/>
                </a:lnTo>
                <a:lnTo>
                  <a:pt x="7801857" y="429259"/>
                </a:lnTo>
                <a:lnTo>
                  <a:pt x="7753804" y="447039"/>
                </a:lnTo>
                <a:lnTo>
                  <a:pt x="7704156" y="463549"/>
                </a:lnTo>
                <a:lnTo>
                  <a:pt x="7600432" y="491489"/>
                </a:lnTo>
                <a:lnTo>
                  <a:pt x="7491404" y="511809"/>
                </a:lnTo>
                <a:lnTo>
                  <a:pt x="7435126" y="518159"/>
                </a:lnTo>
                <a:lnTo>
                  <a:pt x="7377790" y="523239"/>
                </a:lnTo>
                <a:lnTo>
                  <a:pt x="7319488" y="527049"/>
                </a:lnTo>
                <a:lnTo>
                  <a:pt x="7260308" y="528319"/>
                </a:lnTo>
                <a:lnTo>
                  <a:pt x="13397278" y="528319"/>
                </a:lnTo>
                <a:lnTo>
                  <a:pt x="13103803" y="473709"/>
                </a:lnTo>
                <a:lnTo>
                  <a:pt x="13055570" y="466089"/>
                </a:lnTo>
                <a:lnTo>
                  <a:pt x="12958726" y="448309"/>
                </a:lnTo>
                <a:lnTo>
                  <a:pt x="12910117" y="440689"/>
                </a:lnTo>
                <a:lnTo>
                  <a:pt x="12861383" y="431799"/>
                </a:lnTo>
                <a:lnTo>
                  <a:pt x="12812526" y="424179"/>
                </a:lnTo>
                <a:lnTo>
                  <a:pt x="12763546" y="415289"/>
                </a:lnTo>
                <a:lnTo>
                  <a:pt x="12714444" y="407669"/>
                </a:lnTo>
                <a:lnTo>
                  <a:pt x="12665219" y="398779"/>
                </a:lnTo>
                <a:lnTo>
                  <a:pt x="12166403" y="322579"/>
                </a:lnTo>
                <a:lnTo>
                  <a:pt x="12115877" y="316229"/>
                </a:lnTo>
                <a:lnTo>
                  <a:pt x="12014482" y="300989"/>
                </a:lnTo>
                <a:lnTo>
                  <a:pt x="11963613" y="294639"/>
                </a:lnTo>
                <a:lnTo>
                  <a:pt x="11912632" y="287019"/>
                </a:lnTo>
                <a:lnTo>
                  <a:pt x="11810332" y="274319"/>
                </a:lnTo>
                <a:lnTo>
                  <a:pt x="11759015" y="266699"/>
                </a:lnTo>
                <a:lnTo>
                  <a:pt x="11239854" y="203199"/>
                </a:lnTo>
                <a:lnTo>
                  <a:pt x="11187352" y="198119"/>
                </a:lnTo>
                <a:lnTo>
                  <a:pt x="11134745" y="191769"/>
                </a:lnTo>
                <a:lnTo>
                  <a:pt x="11082035" y="186689"/>
                </a:lnTo>
                <a:lnTo>
                  <a:pt x="11029222" y="180339"/>
                </a:lnTo>
                <a:lnTo>
                  <a:pt x="10923289" y="170179"/>
                </a:lnTo>
                <a:lnTo>
                  <a:pt x="10870170" y="163829"/>
                </a:lnTo>
                <a:lnTo>
                  <a:pt x="10387641" y="118109"/>
                </a:lnTo>
                <a:lnTo>
                  <a:pt x="10333541" y="114299"/>
                </a:lnTo>
                <a:lnTo>
                  <a:pt x="10279347" y="109219"/>
                </a:lnTo>
                <a:lnTo>
                  <a:pt x="10225059" y="105409"/>
                </a:lnTo>
                <a:lnTo>
                  <a:pt x="10170677" y="100329"/>
                </a:lnTo>
                <a:lnTo>
                  <a:pt x="10116202" y="96519"/>
                </a:lnTo>
                <a:lnTo>
                  <a:pt x="10061634" y="91439"/>
                </a:lnTo>
                <a:lnTo>
                  <a:pt x="9566462" y="57149"/>
                </a:lnTo>
                <a:lnTo>
                  <a:pt x="9511002" y="54609"/>
                </a:lnTo>
                <a:lnTo>
                  <a:pt x="9399825" y="46989"/>
                </a:lnTo>
                <a:lnTo>
                  <a:pt x="9344109" y="44449"/>
                </a:lnTo>
                <a:lnTo>
                  <a:pt x="9288308" y="40639"/>
                </a:lnTo>
                <a:lnTo>
                  <a:pt x="9176457" y="35559"/>
                </a:lnTo>
                <a:lnTo>
                  <a:pt x="9120407" y="31749"/>
                </a:lnTo>
                <a:lnTo>
                  <a:pt x="8782409" y="16509"/>
                </a:lnTo>
                <a:lnTo>
                  <a:pt x="8725798" y="15239"/>
                </a:lnTo>
                <a:lnTo>
                  <a:pt x="8612344" y="10159"/>
                </a:lnTo>
                <a:lnTo>
                  <a:pt x="8555502" y="8889"/>
                </a:lnTo>
                <a:lnTo>
                  <a:pt x="8498583" y="6349"/>
                </a:lnTo>
                <a:lnTo>
                  <a:pt x="8441590" y="5079"/>
                </a:lnTo>
                <a:lnTo>
                  <a:pt x="8384521" y="2539"/>
                </a:lnTo>
                <a:lnTo>
                  <a:pt x="8270161" y="0"/>
                </a:lnTo>
                <a:close/>
              </a:path>
            </a:pathLst>
          </a:custGeom>
          <a:solidFill>
            <a:srgbClr val="CA4A27"/>
          </a:solidFill>
        </p:spPr>
        <p:txBody>
          <a:bodyPr wrap="square" lIns="0" tIns="0" rIns="0" bIns="0" rtlCol="0"/>
          <a:lstStyle/>
          <a:p>
            <a:endParaRPr/>
          </a:p>
        </p:txBody>
      </p:sp>
      <p:sp>
        <p:nvSpPr>
          <p:cNvPr id="18" name="bk object 18"/>
          <p:cNvSpPr/>
          <p:nvPr/>
        </p:nvSpPr>
        <p:spPr>
          <a:xfrm>
            <a:off x="15614535" y="398792"/>
            <a:ext cx="2051050" cy="224154"/>
          </a:xfrm>
          <a:custGeom>
            <a:avLst/>
            <a:gdLst/>
            <a:ahLst/>
            <a:cxnLst/>
            <a:rect l="l" t="t" r="r" b="b"/>
            <a:pathLst>
              <a:path w="2051050" h="224154">
                <a:moveTo>
                  <a:pt x="0" y="223913"/>
                </a:moveTo>
                <a:lnTo>
                  <a:pt x="2050757" y="223913"/>
                </a:lnTo>
                <a:lnTo>
                  <a:pt x="2050757" y="0"/>
                </a:lnTo>
                <a:lnTo>
                  <a:pt x="0" y="0"/>
                </a:lnTo>
                <a:lnTo>
                  <a:pt x="0" y="223913"/>
                </a:lnTo>
                <a:close/>
              </a:path>
            </a:pathLst>
          </a:custGeom>
          <a:solidFill>
            <a:srgbClr val="B82D2F"/>
          </a:solidFill>
        </p:spPr>
        <p:txBody>
          <a:bodyPr wrap="square" lIns="0" tIns="0" rIns="0" bIns="0" rtlCol="0"/>
          <a:lstStyle/>
          <a:p>
            <a:endParaRPr/>
          </a:p>
        </p:txBody>
      </p:sp>
      <p:sp>
        <p:nvSpPr>
          <p:cNvPr id="19" name="bk object 19"/>
          <p:cNvSpPr/>
          <p:nvPr/>
        </p:nvSpPr>
        <p:spPr>
          <a:xfrm>
            <a:off x="15614533" y="398792"/>
            <a:ext cx="544195" cy="224154"/>
          </a:xfrm>
          <a:custGeom>
            <a:avLst/>
            <a:gdLst/>
            <a:ahLst/>
            <a:cxnLst/>
            <a:rect l="l" t="t" r="r" b="b"/>
            <a:pathLst>
              <a:path w="544194" h="224154">
                <a:moveTo>
                  <a:pt x="543890" y="0"/>
                </a:moveTo>
                <a:lnTo>
                  <a:pt x="0" y="0"/>
                </a:lnTo>
                <a:lnTo>
                  <a:pt x="0" y="66548"/>
                </a:lnTo>
                <a:lnTo>
                  <a:pt x="138671" y="223913"/>
                </a:lnTo>
                <a:lnTo>
                  <a:pt x="334987" y="223913"/>
                </a:lnTo>
                <a:lnTo>
                  <a:pt x="543890" y="0"/>
                </a:lnTo>
                <a:close/>
              </a:path>
            </a:pathLst>
          </a:custGeom>
          <a:solidFill>
            <a:srgbClr val="4F988D"/>
          </a:solidFill>
        </p:spPr>
        <p:txBody>
          <a:bodyPr wrap="square" lIns="0" tIns="0" rIns="0" bIns="0" rtlCol="0"/>
          <a:lstStyle/>
          <a:p>
            <a:endParaRPr/>
          </a:p>
        </p:txBody>
      </p:sp>
      <p:sp>
        <p:nvSpPr>
          <p:cNvPr id="20" name="bk object 20"/>
          <p:cNvSpPr/>
          <p:nvPr/>
        </p:nvSpPr>
        <p:spPr>
          <a:xfrm>
            <a:off x="15946913" y="476135"/>
            <a:ext cx="273685" cy="146685"/>
          </a:xfrm>
          <a:custGeom>
            <a:avLst/>
            <a:gdLst/>
            <a:ahLst/>
            <a:cxnLst/>
            <a:rect l="l" t="t" r="r" b="b"/>
            <a:pathLst>
              <a:path w="273684" h="146684">
                <a:moveTo>
                  <a:pt x="137375" y="0"/>
                </a:moveTo>
                <a:lnTo>
                  <a:pt x="0" y="146570"/>
                </a:lnTo>
                <a:lnTo>
                  <a:pt x="273494" y="146570"/>
                </a:lnTo>
                <a:lnTo>
                  <a:pt x="137375" y="0"/>
                </a:lnTo>
                <a:close/>
              </a:path>
            </a:pathLst>
          </a:custGeom>
          <a:solidFill>
            <a:srgbClr val="D9952D"/>
          </a:solidFill>
        </p:spPr>
        <p:txBody>
          <a:bodyPr wrap="square" lIns="0" tIns="0" rIns="0" bIns="0" rtlCol="0"/>
          <a:lstStyle/>
          <a:p>
            <a:endParaRPr/>
          </a:p>
        </p:txBody>
      </p:sp>
      <p:sp>
        <p:nvSpPr>
          <p:cNvPr id="21" name="bk object 21"/>
          <p:cNvSpPr/>
          <p:nvPr/>
        </p:nvSpPr>
        <p:spPr>
          <a:xfrm>
            <a:off x="16009599" y="398792"/>
            <a:ext cx="614045" cy="224154"/>
          </a:xfrm>
          <a:custGeom>
            <a:avLst/>
            <a:gdLst/>
            <a:ahLst/>
            <a:cxnLst/>
            <a:rect l="l" t="t" r="r" b="b"/>
            <a:pathLst>
              <a:path w="614044" h="224154">
                <a:moveTo>
                  <a:pt x="408698" y="0"/>
                </a:moveTo>
                <a:lnTo>
                  <a:pt x="0" y="0"/>
                </a:lnTo>
                <a:lnTo>
                  <a:pt x="205054" y="223913"/>
                </a:lnTo>
                <a:lnTo>
                  <a:pt x="613968" y="223913"/>
                </a:lnTo>
                <a:lnTo>
                  <a:pt x="408698" y="0"/>
                </a:lnTo>
                <a:close/>
              </a:path>
            </a:pathLst>
          </a:custGeom>
          <a:solidFill>
            <a:srgbClr val="684483"/>
          </a:solidFill>
        </p:spPr>
        <p:txBody>
          <a:bodyPr wrap="square" lIns="0" tIns="0" rIns="0" bIns="0" rtlCol="0"/>
          <a:lstStyle/>
          <a:p>
            <a:endParaRPr/>
          </a:p>
        </p:txBody>
      </p:sp>
      <p:sp>
        <p:nvSpPr>
          <p:cNvPr id="22" name="bk object 22"/>
          <p:cNvSpPr/>
          <p:nvPr/>
        </p:nvSpPr>
        <p:spPr>
          <a:xfrm>
            <a:off x="16418281" y="398792"/>
            <a:ext cx="595630" cy="224154"/>
          </a:xfrm>
          <a:custGeom>
            <a:avLst/>
            <a:gdLst/>
            <a:ahLst/>
            <a:cxnLst/>
            <a:rect l="l" t="t" r="r" b="b"/>
            <a:pathLst>
              <a:path w="595630" h="224154">
                <a:moveTo>
                  <a:pt x="595376" y="0"/>
                </a:moveTo>
                <a:lnTo>
                  <a:pt x="0" y="0"/>
                </a:lnTo>
                <a:lnTo>
                  <a:pt x="205155" y="223913"/>
                </a:lnTo>
                <a:lnTo>
                  <a:pt x="382358" y="223913"/>
                </a:lnTo>
                <a:lnTo>
                  <a:pt x="595376" y="0"/>
                </a:lnTo>
                <a:close/>
              </a:path>
            </a:pathLst>
          </a:custGeom>
          <a:solidFill>
            <a:srgbClr val="7D9942"/>
          </a:solidFill>
        </p:spPr>
        <p:txBody>
          <a:bodyPr wrap="square" lIns="0" tIns="0" rIns="0" bIns="0" rtlCol="0"/>
          <a:lstStyle/>
          <a:p>
            <a:endParaRPr/>
          </a:p>
        </p:txBody>
      </p:sp>
      <p:sp>
        <p:nvSpPr>
          <p:cNvPr id="23" name="bk object 23"/>
          <p:cNvSpPr/>
          <p:nvPr/>
        </p:nvSpPr>
        <p:spPr>
          <a:xfrm>
            <a:off x="16830626" y="398792"/>
            <a:ext cx="488950" cy="224154"/>
          </a:xfrm>
          <a:custGeom>
            <a:avLst/>
            <a:gdLst/>
            <a:ahLst/>
            <a:cxnLst/>
            <a:rect l="l" t="t" r="r" b="b"/>
            <a:pathLst>
              <a:path w="488950" h="224154">
                <a:moveTo>
                  <a:pt x="488657" y="0"/>
                </a:moveTo>
                <a:lnTo>
                  <a:pt x="0" y="0"/>
                </a:lnTo>
                <a:lnTo>
                  <a:pt x="2616" y="3111"/>
                </a:lnTo>
                <a:lnTo>
                  <a:pt x="202793" y="223913"/>
                </a:lnTo>
                <a:lnTo>
                  <a:pt x="283133" y="223913"/>
                </a:lnTo>
                <a:lnTo>
                  <a:pt x="488657" y="0"/>
                </a:lnTo>
                <a:close/>
              </a:path>
            </a:pathLst>
          </a:custGeom>
          <a:solidFill>
            <a:srgbClr val="D7932B"/>
          </a:solidFill>
        </p:spPr>
        <p:txBody>
          <a:bodyPr wrap="square" lIns="0" tIns="0" rIns="0" bIns="0" rtlCol="0"/>
          <a:lstStyle/>
          <a:p>
            <a:endParaRPr/>
          </a:p>
        </p:txBody>
      </p:sp>
      <p:sp>
        <p:nvSpPr>
          <p:cNvPr id="24" name="bk object 24"/>
          <p:cNvSpPr/>
          <p:nvPr/>
        </p:nvSpPr>
        <p:spPr>
          <a:xfrm>
            <a:off x="17453035" y="404469"/>
            <a:ext cx="212725" cy="218440"/>
          </a:xfrm>
          <a:custGeom>
            <a:avLst/>
            <a:gdLst/>
            <a:ahLst/>
            <a:cxnLst/>
            <a:rect l="l" t="t" r="r" b="b"/>
            <a:pathLst>
              <a:path w="212725" h="218440">
                <a:moveTo>
                  <a:pt x="212255" y="0"/>
                </a:moveTo>
                <a:lnTo>
                  <a:pt x="0" y="218236"/>
                </a:lnTo>
                <a:lnTo>
                  <a:pt x="212255" y="218236"/>
                </a:lnTo>
                <a:lnTo>
                  <a:pt x="212255" y="0"/>
                </a:lnTo>
                <a:close/>
              </a:path>
            </a:pathLst>
          </a:custGeom>
          <a:solidFill>
            <a:srgbClr val="684483"/>
          </a:solidFill>
        </p:spPr>
        <p:txBody>
          <a:bodyPr wrap="square" lIns="0" tIns="0" rIns="0" bIns="0" rtlCol="0"/>
          <a:lstStyle/>
          <a:p>
            <a:endParaRPr/>
          </a:p>
        </p:txBody>
      </p:sp>
      <p:sp>
        <p:nvSpPr>
          <p:cNvPr id="25" name="bk object 25"/>
          <p:cNvSpPr/>
          <p:nvPr/>
        </p:nvSpPr>
        <p:spPr>
          <a:xfrm>
            <a:off x="17240308" y="398792"/>
            <a:ext cx="425450" cy="224154"/>
          </a:xfrm>
          <a:custGeom>
            <a:avLst/>
            <a:gdLst/>
            <a:ahLst/>
            <a:cxnLst/>
            <a:rect l="l" t="t" r="r" b="b"/>
            <a:pathLst>
              <a:path w="425450" h="224154">
                <a:moveTo>
                  <a:pt x="424980" y="0"/>
                </a:moveTo>
                <a:lnTo>
                  <a:pt x="0" y="0"/>
                </a:lnTo>
                <a:lnTo>
                  <a:pt x="204368" y="223913"/>
                </a:lnTo>
                <a:lnTo>
                  <a:pt x="227406" y="223913"/>
                </a:lnTo>
                <a:lnTo>
                  <a:pt x="424980" y="4749"/>
                </a:lnTo>
                <a:lnTo>
                  <a:pt x="424980" y="0"/>
                </a:lnTo>
                <a:close/>
              </a:path>
            </a:pathLst>
          </a:custGeom>
          <a:solidFill>
            <a:srgbClr val="6794BD"/>
          </a:solidFill>
        </p:spPr>
        <p:txBody>
          <a:bodyPr wrap="square" lIns="0" tIns="0" rIns="0" bIns="0" rtlCol="0"/>
          <a:lstStyle/>
          <a:p>
            <a:endParaRPr/>
          </a:p>
        </p:txBody>
      </p:sp>
      <p:sp>
        <p:nvSpPr>
          <p:cNvPr id="26" name="bk object 26"/>
          <p:cNvSpPr/>
          <p:nvPr/>
        </p:nvSpPr>
        <p:spPr>
          <a:xfrm>
            <a:off x="8614654" y="8547100"/>
            <a:ext cx="1162906" cy="1262118"/>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900" b="1" i="0">
                <a:solidFill>
                  <a:schemeClr val="bg1"/>
                </a:solidFill>
                <a:latin typeface="Lucida Sans"/>
                <a:cs typeface="Lucida Sans"/>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7/24/18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16" name="bk object 16"/>
          <p:cNvSpPr/>
          <p:nvPr/>
        </p:nvSpPr>
        <p:spPr>
          <a:xfrm>
            <a:off x="1869085" y="8547100"/>
            <a:ext cx="14549895" cy="1739899"/>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900" b="1" i="0">
                <a:solidFill>
                  <a:schemeClr val="bg1"/>
                </a:solidFill>
                <a:latin typeface="Lucida Sans"/>
                <a:cs typeface="Lucida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7/24/18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16" name="bk object 16"/>
          <p:cNvSpPr/>
          <p:nvPr/>
        </p:nvSpPr>
        <p:spPr>
          <a:xfrm>
            <a:off x="0" y="0"/>
            <a:ext cx="18288000" cy="10287000"/>
          </a:xfrm>
          <a:custGeom>
            <a:avLst/>
            <a:gdLst/>
            <a:ahLst/>
            <a:cxnLst/>
            <a:rect l="l" t="t" r="r" b="b"/>
            <a:pathLst>
              <a:path w="18288000" h="10287000">
                <a:moveTo>
                  <a:pt x="0" y="10287000"/>
                </a:moveTo>
                <a:lnTo>
                  <a:pt x="18288000" y="10287000"/>
                </a:lnTo>
                <a:lnTo>
                  <a:pt x="18288000" y="0"/>
                </a:lnTo>
                <a:lnTo>
                  <a:pt x="0" y="0"/>
                </a:lnTo>
                <a:lnTo>
                  <a:pt x="0" y="10287000"/>
                </a:lnTo>
                <a:close/>
              </a:path>
            </a:pathLst>
          </a:custGeom>
          <a:solidFill>
            <a:srgbClr val="FFFEEE"/>
          </a:solidFill>
        </p:spPr>
        <p:txBody>
          <a:bodyPr wrap="square" lIns="0" tIns="0" rIns="0" bIns="0" rtlCol="0"/>
          <a:lstStyle/>
          <a:p>
            <a:endParaRPr/>
          </a:p>
        </p:txBody>
      </p:sp>
      <p:sp>
        <p:nvSpPr>
          <p:cNvPr id="17" name="bk object 17"/>
          <p:cNvSpPr/>
          <p:nvPr/>
        </p:nvSpPr>
        <p:spPr>
          <a:xfrm>
            <a:off x="1869085" y="9509759"/>
            <a:ext cx="14550390" cy="777240"/>
          </a:xfrm>
          <a:custGeom>
            <a:avLst/>
            <a:gdLst/>
            <a:ahLst/>
            <a:cxnLst/>
            <a:rect l="l" t="t" r="r" b="b"/>
            <a:pathLst>
              <a:path w="14550390" h="777240">
                <a:moveTo>
                  <a:pt x="6250772" y="0"/>
                </a:moveTo>
                <a:lnTo>
                  <a:pt x="6193397" y="2539"/>
                </a:lnTo>
                <a:lnTo>
                  <a:pt x="6078870" y="5079"/>
                </a:lnTo>
                <a:lnTo>
                  <a:pt x="6021720" y="7619"/>
                </a:lnTo>
                <a:lnTo>
                  <a:pt x="5964646" y="8889"/>
                </a:lnTo>
                <a:lnTo>
                  <a:pt x="5793888" y="16509"/>
                </a:lnTo>
                <a:lnTo>
                  <a:pt x="5737125" y="17779"/>
                </a:lnTo>
                <a:lnTo>
                  <a:pt x="5454510" y="30479"/>
                </a:lnTo>
                <a:lnTo>
                  <a:pt x="5398232" y="34289"/>
                </a:lnTo>
                <a:lnTo>
                  <a:pt x="5285923" y="39369"/>
                </a:lnTo>
                <a:lnTo>
                  <a:pt x="5229895" y="43179"/>
                </a:lnTo>
                <a:lnTo>
                  <a:pt x="5173951" y="45719"/>
                </a:lnTo>
                <a:lnTo>
                  <a:pt x="5118092" y="49529"/>
                </a:lnTo>
                <a:lnTo>
                  <a:pt x="5062319" y="52069"/>
                </a:lnTo>
                <a:lnTo>
                  <a:pt x="4509436" y="90169"/>
                </a:lnTo>
                <a:lnTo>
                  <a:pt x="4454645" y="95249"/>
                </a:lnTo>
                <a:lnTo>
                  <a:pt x="4345343" y="102869"/>
                </a:lnTo>
                <a:lnTo>
                  <a:pt x="4236417" y="113029"/>
                </a:lnTo>
                <a:lnTo>
                  <a:pt x="4182097" y="116839"/>
                </a:lnTo>
                <a:lnTo>
                  <a:pt x="4019714" y="132079"/>
                </a:lnTo>
                <a:lnTo>
                  <a:pt x="3965780" y="135889"/>
                </a:lnTo>
                <a:lnTo>
                  <a:pt x="3804572" y="151129"/>
                </a:lnTo>
                <a:lnTo>
                  <a:pt x="3751035" y="157479"/>
                </a:lnTo>
                <a:lnTo>
                  <a:pt x="3591030" y="172719"/>
                </a:lnTo>
                <a:lnTo>
                  <a:pt x="3537899" y="179069"/>
                </a:lnTo>
                <a:lnTo>
                  <a:pt x="3484871" y="184149"/>
                </a:lnTo>
                <a:lnTo>
                  <a:pt x="3431947" y="190499"/>
                </a:lnTo>
                <a:lnTo>
                  <a:pt x="3379126" y="195579"/>
                </a:lnTo>
                <a:lnTo>
                  <a:pt x="3221296" y="214629"/>
                </a:lnTo>
                <a:lnTo>
                  <a:pt x="3168899" y="219709"/>
                </a:lnTo>
                <a:lnTo>
                  <a:pt x="2908528" y="251459"/>
                </a:lnTo>
                <a:lnTo>
                  <a:pt x="2856782" y="259079"/>
                </a:lnTo>
                <a:lnTo>
                  <a:pt x="2702210" y="278129"/>
                </a:lnTo>
                <a:lnTo>
                  <a:pt x="2650910" y="285749"/>
                </a:lnTo>
                <a:lnTo>
                  <a:pt x="2599723" y="292099"/>
                </a:lnTo>
                <a:lnTo>
                  <a:pt x="2548650" y="299719"/>
                </a:lnTo>
                <a:lnTo>
                  <a:pt x="2497691" y="306069"/>
                </a:lnTo>
                <a:lnTo>
                  <a:pt x="2345505" y="328929"/>
                </a:lnTo>
                <a:lnTo>
                  <a:pt x="2295009" y="335279"/>
                </a:lnTo>
                <a:lnTo>
                  <a:pt x="2044298" y="373379"/>
                </a:lnTo>
                <a:lnTo>
                  <a:pt x="1994514" y="382269"/>
                </a:lnTo>
                <a:lnTo>
                  <a:pt x="1845889" y="405129"/>
                </a:lnTo>
                <a:lnTo>
                  <a:pt x="1796592" y="414019"/>
                </a:lnTo>
                <a:lnTo>
                  <a:pt x="1747417" y="421639"/>
                </a:lnTo>
                <a:lnTo>
                  <a:pt x="1698367" y="430529"/>
                </a:lnTo>
                <a:lnTo>
                  <a:pt x="1649441" y="438149"/>
                </a:lnTo>
                <a:lnTo>
                  <a:pt x="1551964" y="455929"/>
                </a:lnTo>
                <a:lnTo>
                  <a:pt x="1503414" y="463549"/>
                </a:lnTo>
                <a:lnTo>
                  <a:pt x="1072239" y="543559"/>
                </a:lnTo>
                <a:lnTo>
                  <a:pt x="1024983" y="553719"/>
                </a:lnTo>
                <a:lnTo>
                  <a:pt x="930870" y="571499"/>
                </a:lnTo>
                <a:lnTo>
                  <a:pt x="884013" y="581659"/>
                </a:lnTo>
                <a:lnTo>
                  <a:pt x="837291" y="590549"/>
                </a:lnTo>
                <a:lnTo>
                  <a:pt x="790705" y="600709"/>
                </a:lnTo>
                <a:lnTo>
                  <a:pt x="744253" y="609599"/>
                </a:lnTo>
                <a:lnTo>
                  <a:pt x="651760" y="629919"/>
                </a:lnTo>
                <a:lnTo>
                  <a:pt x="605719" y="638809"/>
                </a:lnTo>
                <a:lnTo>
                  <a:pt x="197630" y="730249"/>
                </a:lnTo>
                <a:lnTo>
                  <a:pt x="152995" y="741679"/>
                </a:lnTo>
                <a:lnTo>
                  <a:pt x="64158" y="761999"/>
                </a:lnTo>
                <a:lnTo>
                  <a:pt x="19957" y="773429"/>
                </a:lnTo>
                <a:lnTo>
                  <a:pt x="0" y="777239"/>
                </a:lnTo>
                <a:lnTo>
                  <a:pt x="14549895" y="777239"/>
                </a:lnTo>
                <a:lnTo>
                  <a:pt x="14445140" y="753109"/>
                </a:lnTo>
                <a:lnTo>
                  <a:pt x="14400814" y="741679"/>
                </a:lnTo>
                <a:lnTo>
                  <a:pt x="13949795" y="640079"/>
                </a:lnTo>
                <a:lnTo>
                  <a:pt x="13903929" y="631189"/>
                </a:lnTo>
                <a:lnTo>
                  <a:pt x="13811789" y="610869"/>
                </a:lnTo>
                <a:lnTo>
                  <a:pt x="13765515" y="601979"/>
                </a:lnTo>
                <a:lnTo>
                  <a:pt x="13719107" y="591819"/>
                </a:lnTo>
                <a:lnTo>
                  <a:pt x="13672564" y="582929"/>
                </a:lnTo>
                <a:lnTo>
                  <a:pt x="13625888" y="572769"/>
                </a:lnTo>
                <a:lnTo>
                  <a:pt x="13532138" y="554989"/>
                </a:lnTo>
                <a:lnTo>
                  <a:pt x="13485065" y="544829"/>
                </a:lnTo>
                <a:lnTo>
                  <a:pt x="13397278" y="528319"/>
                </a:lnTo>
                <a:lnTo>
                  <a:pt x="7260308" y="528319"/>
                </a:lnTo>
                <a:lnTo>
                  <a:pt x="7201184" y="527049"/>
                </a:lnTo>
                <a:lnTo>
                  <a:pt x="7142936" y="523239"/>
                </a:lnTo>
                <a:lnTo>
                  <a:pt x="7085653" y="518159"/>
                </a:lnTo>
                <a:lnTo>
                  <a:pt x="7029425" y="511809"/>
                </a:lnTo>
                <a:lnTo>
                  <a:pt x="6920491" y="491489"/>
                </a:lnTo>
                <a:lnTo>
                  <a:pt x="6867964" y="478789"/>
                </a:lnTo>
                <a:lnTo>
                  <a:pt x="6816849" y="463549"/>
                </a:lnTo>
                <a:lnTo>
                  <a:pt x="6767237" y="447039"/>
                </a:lnTo>
                <a:lnTo>
                  <a:pt x="6719217" y="429259"/>
                </a:lnTo>
                <a:lnTo>
                  <a:pt x="6672878" y="410209"/>
                </a:lnTo>
                <a:lnTo>
                  <a:pt x="6628309" y="388619"/>
                </a:lnTo>
                <a:lnTo>
                  <a:pt x="6585601" y="365759"/>
                </a:lnTo>
                <a:lnTo>
                  <a:pt x="6544842" y="341629"/>
                </a:lnTo>
                <a:lnTo>
                  <a:pt x="6506123" y="316229"/>
                </a:lnTo>
                <a:lnTo>
                  <a:pt x="6469532" y="289559"/>
                </a:lnTo>
                <a:lnTo>
                  <a:pt x="6435160" y="261619"/>
                </a:lnTo>
                <a:lnTo>
                  <a:pt x="6403095" y="232409"/>
                </a:lnTo>
                <a:lnTo>
                  <a:pt x="6373427" y="201929"/>
                </a:lnTo>
                <a:lnTo>
                  <a:pt x="6346246" y="171449"/>
                </a:lnTo>
                <a:lnTo>
                  <a:pt x="6321641" y="138429"/>
                </a:lnTo>
                <a:lnTo>
                  <a:pt x="6299702" y="105409"/>
                </a:lnTo>
                <a:lnTo>
                  <a:pt x="6280517" y="71119"/>
                </a:lnTo>
                <a:lnTo>
                  <a:pt x="6264178" y="36829"/>
                </a:lnTo>
                <a:lnTo>
                  <a:pt x="6250772" y="0"/>
                </a:lnTo>
                <a:close/>
              </a:path>
              <a:path w="14550390" h="777240">
                <a:moveTo>
                  <a:pt x="8270161" y="0"/>
                </a:moveTo>
                <a:lnTo>
                  <a:pt x="8240520" y="71119"/>
                </a:lnTo>
                <a:lnTo>
                  <a:pt x="8221376" y="105409"/>
                </a:lnTo>
                <a:lnTo>
                  <a:pt x="8199469" y="138429"/>
                </a:lnTo>
                <a:lnTo>
                  <a:pt x="8174890" y="170179"/>
                </a:lnTo>
                <a:lnTo>
                  <a:pt x="8147728" y="201929"/>
                </a:lnTo>
                <a:lnTo>
                  <a:pt x="8118074" y="232409"/>
                </a:lnTo>
                <a:lnTo>
                  <a:pt x="8086016" y="261619"/>
                </a:lnTo>
                <a:lnTo>
                  <a:pt x="8051644" y="289559"/>
                </a:lnTo>
                <a:lnTo>
                  <a:pt x="8015048" y="316229"/>
                </a:lnTo>
                <a:lnTo>
                  <a:pt x="7976319" y="341629"/>
                </a:lnTo>
                <a:lnTo>
                  <a:pt x="7935545" y="365759"/>
                </a:lnTo>
                <a:lnTo>
                  <a:pt x="7892817" y="388619"/>
                </a:lnTo>
                <a:lnTo>
                  <a:pt x="7848225" y="408939"/>
                </a:lnTo>
                <a:lnTo>
                  <a:pt x="7801857" y="429259"/>
                </a:lnTo>
                <a:lnTo>
                  <a:pt x="7753804" y="447039"/>
                </a:lnTo>
                <a:lnTo>
                  <a:pt x="7704156" y="463549"/>
                </a:lnTo>
                <a:lnTo>
                  <a:pt x="7600432" y="491489"/>
                </a:lnTo>
                <a:lnTo>
                  <a:pt x="7491404" y="511809"/>
                </a:lnTo>
                <a:lnTo>
                  <a:pt x="7435126" y="518159"/>
                </a:lnTo>
                <a:lnTo>
                  <a:pt x="7377790" y="523239"/>
                </a:lnTo>
                <a:lnTo>
                  <a:pt x="7319488" y="527049"/>
                </a:lnTo>
                <a:lnTo>
                  <a:pt x="7260308" y="528319"/>
                </a:lnTo>
                <a:lnTo>
                  <a:pt x="13397278" y="528319"/>
                </a:lnTo>
                <a:lnTo>
                  <a:pt x="13103803" y="473709"/>
                </a:lnTo>
                <a:lnTo>
                  <a:pt x="13055570" y="466089"/>
                </a:lnTo>
                <a:lnTo>
                  <a:pt x="12958726" y="448309"/>
                </a:lnTo>
                <a:lnTo>
                  <a:pt x="12910117" y="440689"/>
                </a:lnTo>
                <a:lnTo>
                  <a:pt x="12861383" y="431799"/>
                </a:lnTo>
                <a:lnTo>
                  <a:pt x="12812526" y="424179"/>
                </a:lnTo>
                <a:lnTo>
                  <a:pt x="12763546" y="415289"/>
                </a:lnTo>
                <a:lnTo>
                  <a:pt x="12714444" y="407669"/>
                </a:lnTo>
                <a:lnTo>
                  <a:pt x="12665219" y="398779"/>
                </a:lnTo>
                <a:lnTo>
                  <a:pt x="12166403" y="322579"/>
                </a:lnTo>
                <a:lnTo>
                  <a:pt x="12115877" y="316229"/>
                </a:lnTo>
                <a:lnTo>
                  <a:pt x="12014482" y="300989"/>
                </a:lnTo>
                <a:lnTo>
                  <a:pt x="11963613" y="294639"/>
                </a:lnTo>
                <a:lnTo>
                  <a:pt x="11912632" y="287019"/>
                </a:lnTo>
                <a:lnTo>
                  <a:pt x="11810332" y="274319"/>
                </a:lnTo>
                <a:lnTo>
                  <a:pt x="11759015" y="266699"/>
                </a:lnTo>
                <a:lnTo>
                  <a:pt x="11239854" y="203199"/>
                </a:lnTo>
                <a:lnTo>
                  <a:pt x="11187352" y="198119"/>
                </a:lnTo>
                <a:lnTo>
                  <a:pt x="11134745" y="191769"/>
                </a:lnTo>
                <a:lnTo>
                  <a:pt x="11082035" y="186689"/>
                </a:lnTo>
                <a:lnTo>
                  <a:pt x="11029222" y="180339"/>
                </a:lnTo>
                <a:lnTo>
                  <a:pt x="10923289" y="170179"/>
                </a:lnTo>
                <a:lnTo>
                  <a:pt x="10870170" y="163829"/>
                </a:lnTo>
                <a:lnTo>
                  <a:pt x="10387641" y="118109"/>
                </a:lnTo>
                <a:lnTo>
                  <a:pt x="10333541" y="114299"/>
                </a:lnTo>
                <a:lnTo>
                  <a:pt x="10279347" y="109219"/>
                </a:lnTo>
                <a:lnTo>
                  <a:pt x="10225059" y="105409"/>
                </a:lnTo>
                <a:lnTo>
                  <a:pt x="10170677" y="100329"/>
                </a:lnTo>
                <a:lnTo>
                  <a:pt x="10116202" y="96519"/>
                </a:lnTo>
                <a:lnTo>
                  <a:pt x="10061634" y="91439"/>
                </a:lnTo>
                <a:lnTo>
                  <a:pt x="9566462" y="57149"/>
                </a:lnTo>
                <a:lnTo>
                  <a:pt x="9511002" y="54609"/>
                </a:lnTo>
                <a:lnTo>
                  <a:pt x="9399825" y="46989"/>
                </a:lnTo>
                <a:lnTo>
                  <a:pt x="9344109" y="44449"/>
                </a:lnTo>
                <a:lnTo>
                  <a:pt x="9288308" y="40639"/>
                </a:lnTo>
                <a:lnTo>
                  <a:pt x="9176457" y="35559"/>
                </a:lnTo>
                <a:lnTo>
                  <a:pt x="9120407" y="31749"/>
                </a:lnTo>
                <a:lnTo>
                  <a:pt x="8782409" y="16509"/>
                </a:lnTo>
                <a:lnTo>
                  <a:pt x="8725798" y="15239"/>
                </a:lnTo>
                <a:lnTo>
                  <a:pt x="8612344" y="10159"/>
                </a:lnTo>
                <a:lnTo>
                  <a:pt x="8555502" y="8889"/>
                </a:lnTo>
                <a:lnTo>
                  <a:pt x="8498583" y="6349"/>
                </a:lnTo>
                <a:lnTo>
                  <a:pt x="8441590" y="5079"/>
                </a:lnTo>
                <a:lnTo>
                  <a:pt x="8384521" y="2539"/>
                </a:lnTo>
                <a:lnTo>
                  <a:pt x="8270161" y="0"/>
                </a:lnTo>
                <a:close/>
              </a:path>
            </a:pathLst>
          </a:custGeom>
          <a:solidFill>
            <a:srgbClr val="CA4A27"/>
          </a:solidFill>
        </p:spPr>
        <p:txBody>
          <a:bodyPr wrap="square" lIns="0" tIns="0" rIns="0" bIns="0" rtlCol="0"/>
          <a:lstStyle/>
          <a:p>
            <a:endParaRPr/>
          </a:p>
        </p:txBody>
      </p:sp>
      <p:sp>
        <p:nvSpPr>
          <p:cNvPr id="18" name="bk object 18"/>
          <p:cNvSpPr/>
          <p:nvPr/>
        </p:nvSpPr>
        <p:spPr>
          <a:xfrm>
            <a:off x="15614535" y="398792"/>
            <a:ext cx="2051050" cy="224154"/>
          </a:xfrm>
          <a:custGeom>
            <a:avLst/>
            <a:gdLst/>
            <a:ahLst/>
            <a:cxnLst/>
            <a:rect l="l" t="t" r="r" b="b"/>
            <a:pathLst>
              <a:path w="2051050" h="224154">
                <a:moveTo>
                  <a:pt x="0" y="223913"/>
                </a:moveTo>
                <a:lnTo>
                  <a:pt x="2050757" y="223913"/>
                </a:lnTo>
                <a:lnTo>
                  <a:pt x="2050757" y="0"/>
                </a:lnTo>
                <a:lnTo>
                  <a:pt x="0" y="0"/>
                </a:lnTo>
                <a:lnTo>
                  <a:pt x="0" y="223913"/>
                </a:lnTo>
                <a:close/>
              </a:path>
            </a:pathLst>
          </a:custGeom>
          <a:solidFill>
            <a:srgbClr val="B82D2F"/>
          </a:solidFill>
        </p:spPr>
        <p:txBody>
          <a:bodyPr wrap="square" lIns="0" tIns="0" rIns="0" bIns="0" rtlCol="0"/>
          <a:lstStyle/>
          <a:p>
            <a:endParaRPr/>
          </a:p>
        </p:txBody>
      </p:sp>
      <p:sp>
        <p:nvSpPr>
          <p:cNvPr id="19" name="bk object 19"/>
          <p:cNvSpPr/>
          <p:nvPr/>
        </p:nvSpPr>
        <p:spPr>
          <a:xfrm>
            <a:off x="15614533" y="398792"/>
            <a:ext cx="544195" cy="224154"/>
          </a:xfrm>
          <a:custGeom>
            <a:avLst/>
            <a:gdLst/>
            <a:ahLst/>
            <a:cxnLst/>
            <a:rect l="l" t="t" r="r" b="b"/>
            <a:pathLst>
              <a:path w="544194" h="224154">
                <a:moveTo>
                  <a:pt x="543890" y="0"/>
                </a:moveTo>
                <a:lnTo>
                  <a:pt x="0" y="0"/>
                </a:lnTo>
                <a:lnTo>
                  <a:pt x="0" y="66548"/>
                </a:lnTo>
                <a:lnTo>
                  <a:pt x="138671" y="223913"/>
                </a:lnTo>
                <a:lnTo>
                  <a:pt x="334987" y="223913"/>
                </a:lnTo>
                <a:lnTo>
                  <a:pt x="543890" y="0"/>
                </a:lnTo>
                <a:close/>
              </a:path>
            </a:pathLst>
          </a:custGeom>
          <a:solidFill>
            <a:srgbClr val="4F988D"/>
          </a:solidFill>
        </p:spPr>
        <p:txBody>
          <a:bodyPr wrap="square" lIns="0" tIns="0" rIns="0" bIns="0" rtlCol="0"/>
          <a:lstStyle/>
          <a:p>
            <a:endParaRPr/>
          </a:p>
        </p:txBody>
      </p:sp>
      <p:sp>
        <p:nvSpPr>
          <p:cNvPr id="20" name="bk object 20"/>
          <p:cNvSpPr/>
          <p:nvPr/>
        </p:nvSpPr>
        <p:spPr>
          <a:xfrm>
            <a:off x="15946913" y="476135"/>
            <a:ext cx="273685" cy="146685"/>
          </a:xfrm>
          <a:custGeom>
            <a:avLst/>
            <a:gdLst/>
            <a:ahLst/>
            <a:cxnLst/>
            <a:rect l="l" t="t" r="r" b="b"/>
            <a:pathLst>
              <a:path w="273684" h="146684">
                <a:moveTo>
                  <a:pt x="137375" y="0"/>
                </a:moveTo>
                <a:lnTo>
                  <a:pt x="0" y="146570"/>
                </a:lnTo>
                <a:lnTo>
                  <a:pt x="273494" y="146570"/>
                </a:lnTo>
                <a:lnTo>
                  <a:pt x="137375" y="0"/>
                </a:lnTo>
                <a:close/>
              </a:path>
            </a:pathLst>
          </a:custGeom>
          <a:solidFill>
            <a:srgbClr val="D9952D"/>
          </a:solidFill>
        </p:spPr>
        <p:txBody>
          <a:bodyPr wrap="square" lIns="0" tIns="0" rIns="0" bIns="0" rtlCol="0"/>
          <a:lstStyle/>
          <a:p>
            <a:endParaRPr/>
          </a:p>
        </p:txBody>
      </p:sp>
      <p:sp>
        <p:nvSpPr>
          <p:cNvPr id="21" name="bk object 21"/>
          <p:cNvSpPr/>
          <p:nvPr/>
        </p:nvSpPr>
        <p:spPr>
          <a:xfrm>
            <a:off x="16009599" y="398792"/>
            <a:ext cx="614045" cy="224154"/>
          </a:xfrm>
          <a:custGeom>
            <a:avLst/>
            <a:gdLst/>
            <a:ahLst/>
            <a:cxnLst/>
            <a:rect l="l" t="t" r="r" b="b"/>
            <a:pathLst>
              <a:path w="614044" h="224154">
                <a:moveTo>
                  <a:pt x="408698" y="0"/>
                </a:moveTo>
                <a:lnTo>
                  <a:pt x="0" y="0"/>
                </a:lnTo>
                <a:lnTo>
                  <a:pt x="205054" y="223913"/>
                </a:lnTo>
                <a:lnTo>
                  <a:pt x="613968" y="223913"/>
                </a:lnTo>
                <a:lnTo>
                  <a:pt x="408698" y="0"/>
                </a:lnTo>
                <a:close/>
              </a:path>
            </a:pathLst>
          </a:custGeom>
          <a:solidFill>
            <a:srgbClr val="684483"/>
          </a:solidFill>
        </p:spPr>
        <p:txBody>
          <a:bodyPr wrap="square" lIns="0" tIns="0" rIns="0" bIns="0" rtlCol="0"/>
          <a:lstStyle/>
          <a:p>
            <a:endParaRPr/>
          </a:p>
        </p:txBody>
      </p:sp>
      <p:sp>
        <p:nvSpPr>
          <p:cNvPr id="22" name="bk object 22"/>
          <p:cNvSpPr/>
          <p:nvPr/>
        </p:nvSpPr>
        <p:spPr>
          <a:xfrm>
            <a:off x="16418281" y="398792"/>
            <a:ext cx="595630" cy="224154"/>
          </a:xfrm>
          <a:custGeom>
            <a:avLst/>
            <a:gdLst/>
            <a:ahLst/>
            <a:cxnLst/>
            <a:rect l="l" t="t" r="r" b="b"/>
            <a:pathLst>
              <a:path w="595630" h="224154">
                <a:moveTo>
                  <a:pt x="595376" y="0"/>
                </a:moveTo>
                <a:lnTo>
                  <a:pt x="0" y="0"/>
                </a:lnTo>
                <a:lnTo>
                  <a:pt x="205155" y="223913"/>
                </a:lnTo>
                <a:lnTo>
                  <a:pt x="382358" y="223913"/>
                </a:lnTo>
                <a:lnTo>
                  <a:pt x="595376" y="0"/>
                </a:lnTo>
                <a:close/>
              </a:path>
            </a:pathLst>
          </a:custGeom>
          <a:solidFill>
            <a:srgbClr val="7D9942"/>
          </a:solidFill>
        </p:spPr>
        <p:txBody>
          <a:bodyPr wrap="square" lIns="0" tIns="0" rIns="0" bIns="0" rtlCol="0"/>
          <a:lstStyle/>
          <a:p>
            <a:endParaRPr/>
          </a:p>
        </p:txBody>
      </p:sp>
      <p:sp>
        <p:nvSpPr>
          <p:cNvPr id="23" name="bk object 23"/>
          <p:cNvSpPr/>
          <p:nvPr/>
        </p:nvSpPr>
        <p:spPr>
          <a:xfrm>
            <a:off x="16830626" y="398792"/>
            <a:ext cx="488950" cy="224154"/>
          </a:xfrm>
          <a:custGeom>
            <a:avLst/>
            <a:gdLst/>
            <a:ahLst/>
            <a:cxnLst/>
            <a:rect l="l" t="t" r="r" b="b"/>
            <a:pathLst>
              <a:path w="488950" h="224154">
                <a:moveTo>
                  <a:pt x="488657" y="0"/>
                </a:moveTo>
                <a:lnTo>
                  <a:pt x="0" y="0"/>
                </a:lnTo>
                <a:lnTo>
                  <a:pt x="2616" y="3111"/>
                </a:lnTo>
                <a:lnTo>
                  <a:pt x="202793" y="223913"/>
                </a:lnTo>
                <a:lnTo>
                  <a:pt x="283133" y="223913"/>
                </a:lnTo>
                <a:lnTo>
                  <a:pt x="488657" y="0"/>
                </a:lnTo>
                <a:close/>
              </a:path>
            </a:pathLst>
          </a:custGeom>
          <a:solidFill>
            <a:srgbClr val="D7932B"/>
          </a:solidFill>
        </p:spPr>
        <p:txBody>
          <a:bodyPr wrap="square" lIns="0" tIns="0" rIns="0" bIns="0" rtlCol="0"/>
          <a:lstStyle/>
          <a:p>
            <a:endParaRPr/>
          </a:p>
        </p:txBody>
      </p:sp>
      <p:sp>
        <p:nvSpPr>
          <p:cNvPr id="24" name="bk object 24"/>
          <p:cNvSpPr/>
          <p:nvPr/>
        </p:nvSpPr>
        <p:spPr>
          <a:xfrm>
            <a:off x="17453035" y="404469"/>
            <a:ext cx="212725" cy="218440"/>
          </a:xfrm>
          <a:custGeom>
            <a:avLst/>
            <a:gdLst/>
            <a:ahLst/>
            <a:cxnLst/>
            <a:rect l="l" t="t" r="r" b="b"/>
            <a:pathLst>
              <a:path w="212725" h="218440">
                <a:moveTo>
                  <a:pt x="212255" y="0"/>
                </a:moveTo>
                <a:lnTo>
                  <a:pt x="0" y="218236"/>
                </a:lnTo>
                <a:lnTo>
                  <a:pt x="212255" y="218236"/>
                </a:lnTo>
                <a:lnTo>
                  <a:pt x="212255" y="0"/>
                </a:lnTo>
                <a:close/>
              </a:path>
            </a:pathLst>
          </a:custGeom>
          <a:solidFill>
            <a:srgbClr val="684483"/>
          </a:solidFill>
        </p:spPr>
        <p:txBody>
          <a:bodyPr wrap="square" lIns="0" tIns="0" rIns="0" bIns="0" rtlCol="0"/>
          <a:lstStyle/>
          <a:p>
            <a:endParaRPr/>
          </a:p>
        </p:txBody>
      </p:sp>
      <p:sp>
        <p:nvSpPr>
          <p:cNvPr id="25" name="bk object 25"/>
          <p:cNvSpPr/>
          <p:nvPr/>
        </p:nvSpPr>
        <p:spPr>
          <a:xfrm>
            <a:off x="17240308" y="398792"/>
            <a:ext cx="425450" cy="224154"/>
          </a:xfrm>
          <a:custGeom>
            <a:avLst/>
            <a:gdLst/>
            <a:ahLst/>
            <a:cxnLst/>
            <a:rect l="l" t="t" r="r" b="b"/>
            <a:pathLst>
              <a:path w="425450" h="224154">
                <a:moveTo>
                  <a:pt x="424980" y="0"/>
                </a:moveTo>
                <a:lnTo>
                  <a:pt x="0" y="0"/>
                </a:lnTo>
                <a:lnTo>
                  <a:pt x="204368" y="223913"/>
                </a:lnTo>
                <a:lnTo>
                  <a:pt x="227406" y="223913"/>
                </a:lnTo>
                <a:lnTo>
                  <a:pt x="424980" y="4749"/>
                </a:lnTo>
                <a:lnTo>
                  <a:pt x="424980" y="0"/>
                </a:lnTo>
                <a:close/>
              </a:path>
            </a:pathLst>
          </a:custGeom>
          <a:solidFill>
            <a:srgbClr val="6794BD"/>
          </a:solidFill>
        </p:spPr>
        <p:txBody>
          <a:bodyPr wrap="square" lIns="0" tIns="0" rIns="0" bIns="0" rtlCol="0"/>
          <a:lstStyle/>
          <a:p>
            <a:endParaRPr/>
          </a:p>
        </p:txBody>
      </p:sp>
      <p:sp>
        <p:nvSpPr>
          <p:cNvPr id="26" name="bk object 26"/>
          <p:cNvSpPr/>
          <p:nvPr/>
        </p:nvSpPr>
        <p:spPr>
          <a:xfrm>
            <a:off x="8614654" y="8547100"/>
            <a:ext cx="1162906" cy="1262118"/>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7/24/18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8288000" cy="10287000"/>
          </a:xfrm>
          <a:custGeom>
            <a:avLst/>
            <a:gdLst/>
            <a:ahLst/>
            <a:cxnLst/>
            <a:rect l="l" t="t" r="r" b="b"/>
            <a:pathLst>
              <a:path w="18288000" h="10287000">
                <a:moveTo>
                  <a:pt x="0" y="10287000"/>
                </a:moveTo>
                <a:lnTo>
                  <a:pt x="18288000" y="10287000"/>
                </a:lnTo>
                <a:lnTo>
                  <a:pt x="18288000" y="0"/>
                </a:lnTo>
                <a:lnTo>
                  <a:pt x="0" y="0"/>
                </a:lnTo>
                <a:lnTo>
                  <a:pt x="0" y="10287000"/>
                </a:lnTo>
                <a:close/>
              </a:path>
            </a:pathLst>
          </a:custGeom>
          <a:solidFill>
            <a:srgbClr val="FFFEEE"/>
          </a:solidFill>
        </p:spPr>
        <p:txBody>
          <a:bodyPr wrap="square" lIns="0" tIns="0" rIns="0" bIns="0" rtlCol="0"/>
          <a:lstStyle/>
          <a:p>
            <a:endParaRPr/>
          </a:p>
        </p:txBody>
      </p:sp>
      <p:sp>
        <p:nvSpPr>
          <p:cNvPr id="2" name="Holder 2"/>
          <p:cNvSpPr>
            <a:spLocks noGrp="1"/>
          </p:cNvSpPr>
          <p:nvPr>
            <p:ph type="title"/>
          </p:nvPr>
        </p:nvSpPr>
        <p:spPr>
          <a:xfrm>
            <a:off x="2709178" y="2409153"/>
            <a:ext cx="12869643" cy="961389"/>
          </a:xfrm>
          <a:prstGeom prst="rect">
            <a:avLst/>
          </a:prstGeom>
        </p:spPr>
        <p:txBody>
          <a:bodyPr wrap="square" lIns="0" tIns="0" rIns="0" bIns="0">
            <a:spAutoFit/>
          </a:bodyPr>
          <a:lstStyle>
            <a:lvl1pPr>
              <a:defRPr sz="4900" b="1" i="0">
                <a:solidFill>
                  <a:schemeClr val="bg1"/>
                </a:solidFill>
                <a:latin typeface="Lucida Sans"/>
                <a:cs typeface="Lucida Sans"/>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7/24/18</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mailto:flavian@positivevibes.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69085" y="8547100"/>
            <a:ext cx="14549895" cy="1739899"/>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15614533" y="398792"/>
            <a:ext cx="544195" cy="224154"/>
          </a:xfrm>
          <a:custGeom>
            <a:avLst/>
            <a:gdLst/>
            <a:ahLst/>
            <a:cxnLst/>
            <a:rect l="l" t="t" r="r" b="b"/>
            <a:pathLst>
              <a:path w="544194" h="224154">
                <a:moveTo>
                  <a:pt x="543890" y="0"/>
                </a:moveTo>
                <a:lnTo>
                  <a:pt x="0" y="0"/>
                </a:lnTo>
                <a:lnTo>
                  <a:pt x="0" y="66548"/>
                </a:lnTo>
                <a:lnTo>
                  <a:pt x="138671" y="223913"/>
                </a:lnTo>
                <a:lnTo>
                  <a:pt x="334987" y="223913"/>
                </a:lnTo>
                <a:lnTo>
                  <a:pt x="543890" y="0"/>
                </a:lnTo>
                <a:close/>
              </a:path>
            </a:pathLst>
          </a:custGeom>
          <a:solidFill>
            <a:srgbClr val="4F988D"/>
          </a:solidFill>
        </p:spPr>
        <p:txBody>
          <a:bodyPr wrap="square" lIns="0" tIns="0" rIns="0" bIns="0" rtlCol="0"/>
          <a:lstStyle/>
          <a:p>
            <a:endParaRPr/>
          </a:p>
        </p:txBody>
      </p:sp>
      <p:sp>
        <p:nvSpPr>
          <p:cNvPr id="4" name="object 4"/>
          <p:cNvSpPr/>
          <p:nvPr/>
        </p:nvSpPr>
        <p:spPr>
          <a:xfrm>
            <a:off x="15946913" y="476135"/>
            <a:ext cx="273685" cy="146685"/>
          </a:xfrm>
          <a:custGeom>
            <a:avLst/>
            <a:gdLst/>
            <a:ahLst/>
            <a:cxnLst/>
            <a:rect l="l" t="t" r="r" b="b"/>
            <a:pathLst>
              <a:path w="273684" h="146684">
                <a:moveTo>
                  <a:pt x="137375" y="0"/>
                </a:moveTo>
                <a:lnTo>
                  <a:pt x="0" y="146570"/>
                </a:lnTo>
                <a:lnTo>
                  <a:pt x="273494" y="146570"/>
                </a:lnTo>
                <a:lnTo>
                  <a:pt x="137375" y="0"/>
                </a:lnTo>
                <a:close/>
              </a:path>
            </a:pathLst>
          </a:custGeom>
          <a:solidFill>
            <a:srgbClr val="D9952D"/>
          </a:solidFill>
        </p:spPr>
        <p:txBody>
          <a:bodyPr wrap="square" lIns="0" tIns="0" rIns="0" bIns="0" rtlCol="0"/>
          <a:lstStyle/>
          <a:p>
            <a:endParaRPr/>
          </a:p>
        </p:txBody>
      </p:sp>
      <p:sp>
        <p:nvSpPr>
          <p:cNvPr id="5" name="object 5"/>
          <p:cNvSpPr/>
          <p:nvPr/>
        </p:nvSpPr>
        <p:spPr>
          <a:xfrm>
            <a:off x="16009599" y="398792"/>
            <a:ext cx="614045" cy="224154"/>
          </a:xfrm>
          <a:custGeom>
            <a:avLst/>
            <a:gdLst/>
            <a:ahLst/>
            <a:cxnLst/>
            <a:rect l="l" t="t" r="r" b="b"/>
            <a:pathLst>
              <a:path w="614044" h="224154">
                <a:moveTo>
                  <a:pt x="408698" y="0"/>
                </a:moveTo>
                <a:lnTo>
                  <a:pt x="0" y="0"/>
                </a:lnTo>
                <a:lnTo>
                  <a:pt x="205054" y="223913"/>
                </a:lnTo>
                <a:lnTo>
                  <a:pt x="613968" y="223913"/>
                </a:lnTo>
                <a:lnTo>
                  <a:pt x="408698" y="0"/>
                </a:lnTo>
                <a:close/>
              </a:path>
            </a:pathLst>
          </a:custGeom>
          <a:solidFill>
            <a:srgbClr val="684483"/>
          </a:solidFill>
        </p:spPr>
        <p:txBody>
          <a:bodyPr wrap="square" lIns="0" tIns="0" rIns="0" bIns="0" rtlCol="0"/>
          <a:lstStyle/>
          <a:p>
            <a:endParaRPr/>
          </a:p>
        </p:txBody>
      </p:sp>
      <p:sp>
        <p:nvSpPr>
          <p:cNvPr id="6" name="object 6"/>
          <p:cNvSpPr/>
          <p:nvPr/>
        </p:nvSpPr>
        <p:spPr>
          <a:xfrm>
            <a:off x="16418281" y="398792"/>
            <a:ext cx="595630" cy="224154"/>
          </a:xfrm>
          <a:custGeom>
            <a:avLst/>
            <a:gdLst/>
            <a:ahLst/>
            <a:cxnLst/>
            <a:rect l="l" t="t" r="r" b="b"/>
            <a:pathLst>
              <a:path w="595630" h="224154">
                <a:moveTo>
                  <a:pt x="595376" y="0"/>
                </a:moveTo>
                <a:lnTo>
                  <a:pt x="0" y="0"/>
                </a:lnTo>
                <a:lnTo>
                  <a:pt x="205155" y="223913"/>
                </a:lnTo>
                <a:lnTo>
                  <a:pt x="382358" y="223913"/>
                </a:lnTo>
                <a:lnTo>
                  <a:pt x="595376" y="0"/>
                </a:lnTo>
                <a:close/>
              </a:path>
            </a:pathLst>
          </a:custGeom>
          <a:solidFill>
            <a:srgbClr val="7D9942"/>
          </a:solidFill>
        </p:spPr>
        <p:txBody>
          <a:bodyPr wrap="square" lIns="0" tIns="0" rIns="0" bIns="0" rtlCol="0"/>
          <a:lstStyle/>
          <a:p>
            <a:endParaRPr/>
          </a:p>
        </p:txBody>
      </p:sp>
      <p:sp>
        <p:nvSpPr>
          <p:cNvPr id="7" name="object 7"/>
          <p:cNvSpPr/>
          <p:nvPr/>
        </p:nvSpPr>
        <p:spPr>
          <a:xfrm>
            <a:off x="16830626" y="398792"/>
            <a:ext cx="488950" cy="224154"/>
          </a:xfrm>
          <a:custGeom>
            <a:avLst/>
            <a:gdLst/>
            <a:ahLst/>
            <a:cxnLst/>
            <a:rect l="l" t="t" r="r" b="b"/>
            <a:pathLst>
              <a:path w="488950" h="224154">
                <a:moveTo>
                  <a:pt x="488657" y="0"/>
                </a:moveTo>
                <a:lnTo>
                  <a:pt x="0" y="0"/>
                </a:lnTo>
                <a:lnTo>
                  <a:pt x="2616" y="3111"/>
                </a:lnTo>
                <a:lnTo>
                  <a:pt x="202793" y="223913"/>
                </a:lnTo>
                <a:lnTo>
                  <a:pt x="283133" y="223913"/>
                </a:lnTo>
                <a:lnTo>
                  <a:pt x="488657" y="0"/>
                </a:lnTo>
                <a:close/>
              </a:path>
            </a:pathLst>
          </a:custGeom>
          <a:solidFill>
            <a:srgbClr val="D7932B"/>
          </a:solidFill>
        </p:spPr>
        <p:txBody>
          <a:bodyPr wrap="square" lIns="0" tIns="0" rIns="0" bIns="0" rtlCol="0"/>
          <a:lstStyle/>
          <a:p>
            <a:endParaRPr/>
          </a:p>
        </p:txBody>
      </p:sp>
      <p:sp>
        <p:nvSpPr>
          <p:cNvPr id="8" name="object 8"/>
          <p:cNvSpPr/>
          <p:nvPr/>
        </p:nvSpPr>
        <p:spPr>
          <a:xfrm>
            <a:off x="17453035" y="404469"/>
            <a:ext cx="212725" cy="218440"/>
          </a:xfrm>
          <a:custGeom>
            <a:avLst/>
            <a:gdLst/>
            <a:ahLst/>
            <a:cxnLst/>
            <a:rect l="l" t="t" r="r" b="b"/>
            <a:pathLst>
              <a:path w="212725" h="218440">
                <a:moveTo>
                  <a:pt x="212255" y="0"/>
                </a:moveTo>
                <a:lnTo>
                  <a:pt x="0" y="218236"/>
                </a:lnTo>
                <a:lnTo>
                  <a:pt x="212255" y="218236"/>
                </a:lnTo>
                <a:lnTo>
                  <a:pt x="212255" y="0"/>
                </a:lnTo>
                <a:close/>
              </a:path>
            </a:pathLst>
          </a:custGeom>
          <a:solidFill>
            <a:srgbClr val="684483"/>
          </a:solidFill>
        </p:spPr>
        <p:txBody>
          <a:bodyPr wrap="square" lIns="0" tIns="0" rIns="0" bIns="0" rtlCol="0"/>
          <a:lstStyle/>
          <a:p>
            <a:endParaRPr/>
          </a:p>
        </p:txBody>
      </p:sp>
      <p:sp>
        <p:nvSpPr>
          <p:cNvPr id="9" name="object 9"/>
          <p:cNvSpPr/>
          <p:nvPr/>
        </p:nvSpPr>
        <p:spPr>
          <a:xfrm>
            <a:off x="17240308" y="398792"/>
            <a:ext cx="425450" cy="224154"/>
          </a:xfrm>
          <a:custGeom>
            <a:avLst/>
            <a:gdLst/>
            <a:ahLst/>
            <a:cxnLst/>
            <a:rect l="l" t="t" r="r" b="b"/>
            <a:pathLst>
              <a:path w="425450" h="224154">
                <a:moveTo>
                  <a:pt x="424980" y="0"/>
                </a:moveTo>
                <a:lnTo>
                  <a:pt x="0" y="0"/>
                </a:lnTo>
                <a:lnTo>
                  <a:pt x="204368" y="223913"/>
                </a:lnTo>
                <a:lnTo>
                  <a:pt x="227406" y="223913"/>
                </a:lnTo>
                <a:lnTo>
                  <a:pt x="424980" y="4749"/>
                </a:lnTo>
                <a:lnTo>
                  <a:pt x="424980" y="0"/>
                </a:lnTo>
                <a:close/>
              </a:path>
            </a:pathLst>
          </a:custGeom>
          <a:solidFill>
            <a:srgbClr val="6794BD"/>
          </a:solidFill>
        </p:spPr>
        <p:txBody>
          <a:bodyPr wrap="square" lIns="0" tIns="0" rIns="0" bIns="0" rtlCol="0"/>
          <a:lstStyle/>
          <a:p>
            <a:endParaRPr/>
          </a:p>
        </p:txBody>
      </p:sp>
      <p:sp>
        <p:nvSpPr>
          <p:cNvPr id="10" name="object 10"/>
          <p:cNvSpPr/>
          <p:nvPr/>
        </p:nvSpPr>
        <p:spPr>
          <a:xfrm>
            <a:off x="85630" y="51498"/>
            <a:ext cx="18288000" cy="10287000"/>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1869085" y="8550210"/>
            <a:ext cx="14549895" cy="1736789"/>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197213" y="5194998"/>
            <a:ext cx="1936750" cy="292735"/>
          </a:xfrm>
          <a:custGeom>
            <a:avLst/>
            <a:gdLst/>
            <a:ahLst/>
            <a:cxnLst/>
            <a:rect l="l" t="t" r="r" b="b"/>
            <a:pathLst>
              <a:path w="1936750" h="292735">
                <a:moveTo>
                  <a:pt x="58432" y="0"/>
                </a:moveTo>
                <a:lnTo>
                  <a:pt x="0" y="0"/>
                </a:lnTo>
                <a:lnTo>
                  <a:pt x="0" y="292150"/>
                </a:lnTo>
                <a:lnTo>
                  <a:pt x="58432" y="292150"/>
                </a:lnTo>
                <a:lnTo>
                  <a:pt x="58432" y="0"/>
                </a:lnTo>
                <a:close/>
              </a:path>
              <a:path w="1936750" h="292735">
                <a:moveTo>
                  <a:pt x="229133" y="0"/>
                </a:moveTo>
                <a:lnTo>
                  <a:pt x="137731" y="0"/>
                </a:lnTo>
                <a:lnTo>
                  <a:pt x="137731" y="292150"/>
                </a:lnTo>
                <a:lnTo>
                  <a:pt x="224955" y="292150"/>
                </a:lnTo>
                <a:lnTo>
                  <a:pt x="269345" y="286814"/>
                </a:lnTo>
                <a:lnTo>
                  <a:pt x="310006" y="270300"/>
                </a:lnTo>
                <a:lnTo>
                  <a:pt x="343414" y="241845"/>
                </a:lnTo>
                <a:lnTo>
                  <a:pt x="346962" y="235394"/>
                </a:lnTo>
                <a:lnTo>
                  <a:pt x="196164" y="235394"/>
                </a:lnTo>
                <a:lnTo>
                  <a:pt x="196164" y="56768"/>
                </a:lnTo>
                <a:lnTo>
                  <a:pt x="351285" y="56768"/>
                </a:lnTo>
                <a:lnTo>
                  <a:pt x="347288" y="48499"/>
                </a:lnTo>
                <a:lnTo>
                  <a:pt x="316319" y="20647"/>
                </a:lnTo>
                <a:lnTo>
                  <a:pt x="276293" y="4934"/>
                </a:lnTo>
                <a:lnTo>
                  <a:pt x="229133" y="0"/>
                </a:lnTo>
                <a:close/>
              </a:path>
              <a:path w="1936750" h="292735">
                <a:moveTo>
                  <a:pt x="351285" y="56768"/>
                </a:moveTo>
                <a:lnTo>
                  <a:pt x="227050" y="56768"/>
                </a:lnTo>
                <a:lnTo>
                  <a:pt x="266734" y="62331"/>
                </a:lnTo>
                <a:lnTo>
                  <a:pt x="293822" y="79043"/>
                </a:lnTo>
                <a:lnTo>
                  <a:pt x="309330" y="106944"/>
                </a:lnTo>
                <a:lnTo>
                  <a:pt x="314274" y="146075"/>
                </a:lnTo>
                <a:lnTo>
                  <a:pt x="308945" y="182571"/>
                </a:lnTo>
                <a:lnTo>
                  <a:pt x="292622" y="210770"/>
                </a:lnTo>
                <a:lnTo>
                  <a:pt x="264794" y="228951"/>
                </a:lnTo>
                <a:lnTo>
                  <a:pt x="224955" y="235394"/>
                </a:lnTo>
                <a:lnTo>
                  <a:pt x="346962" y="235394"/>
                </a:lnTo>
                <a:lnTo>
                  <a:pt x="366044" y="200691"/>
                </a:lnTo>
                <a:lnTo>
                  <a:pt x="374370" y="146075"/>
                </a:lnTo>
                <a:lnTo>
                  <a:pt x="367279" y="89855"/>
                </a:lnTo>
                <a:lnTo>
                  <a:pt x="351285" y="56768"/>
                </a:lnTo>
                <a:close/>
              </a:path>
              <a:path w="1936750" h="292735">
                <a:moveTo>
                  <a:pt x="635634" y="0"/>
                </a:moveTo>
                <a:lnTo>
                  <a:pt x="432790" y="0"/>
                </a:lnTo>
                <a:lnTo>
                  <a:pt x="432790" y="292150"/>
                </a:lnTo>
                <a:lnTo>
                  <a:pt x="641896" y="292150"/>
                </a:lnTo>
                <a:lnTo>
                  <a:pt x="641896" y="234975"/>
                </a:lnTo>
                <a:lnTo>
                  <a:pt x="491223" y="234975"/>
                </a:lnTo>
                <a:lnTo>
                  <a:pt x="491223" y="164439"/>
                </a:lnTo>
                <a:lnTo>
                  <a:pt x="575119" y="164439"/>
                </a:lnTo>
                <a:lnTo>
                  <a:pt x="575119" y="107683"/>
                </a:lnTo>
                <a:lnTo>
                  <a:pt x="491223" y="107683"/>
                </a:lnTo>
                <a:lnTo>
                  <a:pt x="491223" y="57175"/>
                </a:lnTo>
                <a:lnTo>
                  <a:pt x="635634" y="57175"/>
                </a:lnTo>
                <a:lnTo>
                  <a:pt x="635634" y="0"/>
                </a:lnTo>
                <a:close/>
              </a:path>
              <a:path w="1936750" h="292735">
                <a:moveTo>
                  <a:pt x="760006" y="0"/>
                </a:moveTo>
                <a:lnTo>
                  <a:pt x="704075" y="0"/>
                </a:lnTo>
                <a:lnTo>
                  <a:pt x="704075" y="292150"/>
                </a:lnTo>
                <a:lnTo>
                  <a:pt x="761669" y="292150"/>
                </a:lnTo>
                <a:lnTo>
                  <a:pt x="761591" y="154419"/>
                </a:lnTo>
                <a:lnTo>
                  <a:pt x="761538" y="148287"/>
                </a:lnTo>
                <a:lnTo>
                  <a:pt x="761009" y="114984"/>
                </a:lnTo>
                <a:lnTo>
                  <a:pt x="760831" y="99745"/>
                </a:lnTo>
                <a:lnTo>
                  <a:pt x="826864" y="99745"/>
                </a:lnTo>
                <a:lnTo>
                  <a:pt x="760006" y="0"/>
                </a:lnTo>
                <a:close/>
              </a:path>
              <a:path w="1936750" h="292735">
                <a:moveTo>
                  <a:pt x="826864" y="99745"/>
                </a:moveTo>
                <a:lnTo>
                  <a:pt x="760831" y="99745"/>
                </a:lnTo>
                <a:lnTo>
                  <a:pt x="764616" y="106544"/>
                </a:lnTo>
                <a:lnTo>
                  <a:pt x="769808" y="114984"/>
                </a:lnTo>
                <a:lnTo>
                  <a:pt x="775628" y="124050"/>
                </a:lnTo>
                <a:lnTo>
                  <a:pt x="781291" y="132727"/>
                </a:lnTo>
                <a:lnTo>
                  <a:pt x="888542" y="292150"/>
                </a:lnTo>
                <a:lnTo>
                  <a:pt x="940714" y="292150"/>
                </a:lnTo>
                <a:lnTo>
                  <a:pt x="940714" y="187401"/>
                </a:lnTo>
                <a:lnTo>
                  <a:pt x="883958" y="187401"/>
                </a:lnTo>
                <a:lnTo>
                  <a:pt x="880173" y="180602"/>
                </a:lnTo>
                <a:lnTo>
                  <a:pt x="874982" y="172162"/>
                </a:lnTo>
                <a:lnTo>
                  <a:pt x="869166" y="163096"/>
                </a:lnTo>
                <a:lnTo>
                  <a:pt x="863511" y="154419"/>
                </a:lnTo>
                <a:lnTo>
                  <a:pt x="826864" y="99745"/>
                </a:lnTo>
                <a:close/>
              </a:path>
              <a:path w="1936750" h="292735">
                <a:moveTo>
                  <a:pt x="940714" y="0"/>
                </a:moveTo>
                <a:lnTo>
                  <a:pt x="883119" y="0"/>
                </a:lnTo>
                <a:lnTo>
                  <a:pt x="883124" y="124050"/>
                </a:lnTo>
                <a:lnTo>
                  <a:pt x="883250" y="138859"/>
                </a:lnTo>
                <a:lnTo>
                  <a:pt x="883779" y="172162"/>
                </a:lnTo>
                <a:lnTo>
                  <a:pt x="883958" y="187401"/>
                </a:lnTo>
                <a:lnTo>
                  <a:pt x="940714" y="187401"/>
                </a:lnTo>
                <a:lnTo>
                  <a:pt x="940714" y="0"/>
                </a:lnTo>
                <a:close/>
              </a:path>
              <a:path w="1936750" h="292735">
                <a:moveTo>
                  <a:pt x="1139380" y="57594"/>
                </a:moveTo>
                <a:lnTo>
                  <a:pt x="1080947" y="57594"/>
                </a:lnTo>
                <a:lnTo>
                  <a:pt x="1080947" y="292150"/>
                </a:lnTo>
                <a:lnTo>
                  <a:pt x="1139380" y="292150"/>
                </a:lnTo>
                <a:lnTo>
                  <a:pt x="1139380" y="57594"/>
                </a:lnTo>
                <a:close/>
              </a:path>
              <a:path w="1936750" h="292735">
                <a:moveTo>
                  <a:pt x="1223263" y="0"/>
                </a:moveTo>
                <a:lnTo>
                  <a:pt x="997064" y="0"/>
                </a:lnTo>
                <a:lnTo>
                  <a:pt x="997064" y="57594"/>
                </a:lnTo>
                <a:lnTo>
                  <a:pt x="1223263" y="57594"/>
                </a:lnTo>
                <a:lnTo>
                  <a:pt x="1223263" y="0"/>
                </a:lnTo>
                <a:close/>
              </a:path>
              <a:path w="1936750" h="292735">
                <a:moveTo>
                  <a:pt x="1342212" y="0"/>
                </a:moveTo>
                <a:lnTo>
                  <a:pt x="1283779" y="0"/>
                </a:lnTo>
                <a:lnTo>
                  <a:pt x="1283779" y="292150"/>
                </a:lnTo>
                <a:lnTo>
                  <a:pt x="1342212" y="292150"/>
                </a:lnTo>
                <a:lnTo>
                  <a:pt x="1342212" y="0"/>
                </a:lnTo>
                <a:close/>
              </a:path>
              <a:path w="1936750" h="292735">
                <a:moveTo>
                  <a:pt x="1545043" y="57594"/>
                </a:moveTo>
                <a:lnTo>
                  <a:pt x="1486611" y="57594"/>
                </a:lnTo>
                <a:lnTo>
                  <a:pt x="1486611" y="292150"/>
                </a:lnTo>
                <a:lnTo>
                  <a:pt x="1545043" y="292150"/>
                </a:lnTo>
                <a:lnTo>
                  <a:pt x="1545043" y="57594"/>
                </a:lnTo>
                <a:close/>
              </a:path>
              <a:path w="1936750" h="292735">
                <a:moveTo>
                  <a:pt x="1628927" y="0"/>
                </a:moveTo>
                <a:lnTo>
                  <a:pt x="1402727" y="0"/>
                </a:lnTo>
                <a:lnTo>
                  <a:pt x="1402727" y="57594"/>
                </a:lnTo>
                <a:lnTo>
                  <a:pt x="1628927" y="57594"/>
                </a:lnTo>
                <a:lnTo>
                  <a:pt x="1628927" y="0"/>
                </a:lnTo>
                <a:close/>
              </a:path>
              <a:path w="1936750" h="292735">
                <a:moveTo>
                  <a:pt x="1724088" y="0"/>
                </a:moveTo>
                <a:lnTo>
                  <a:pt x="1656892" y="0"/>
                </a:lnTo>
                <a:lnTo>
                  <a:pt x="1767484" y="177800"/>
                </a:lnTo>
                <a:lnTo>
                  <a:pt x="1767484" y="292150"/>
                </a:lnTo>
                <a:lnTo>
                  <a:pt x="1825917" y="292150"/>
                </a:lnTo>
                <a:lnTo>
                  <a:pt x="1825917" y="176542"/>
                </a:lnTo>
                <a:lnTo>
                  <a:pt x="1857289" y="126466"/>
                </a:lnTo>
                <a:lnTo>
                  <a:pt x="1797126" y="126466"/>
                </a:lnTo>
                <a:lnTo>
                  <a:pt x="1791349" y="115416"/>
                </a:lnTo>
                <a:lnTo>
                  <a:pt x="1783145" y="100377"/>
                </a:lnTo>
                <a:lnTo>
                  <a:pt x="1774000" y="84086"/>
                </a:lnTo>
                <a:lnTo>
                  <a:pt x="1765401" y="69278"/>
                </a:lnTo>
                <a:lnTo>
                  <a:pt x="1724088" y="0"/>
                </a:lnTo>
                <a:close/>
              </a:path>
              <a:path w="1936750" h="292735">
                <a:moveTo>
                  <a:pt x="1936521" y="0"/>
                </a:moveTo>
                <a:lnTo>
                  <a:pt x="1870163" y="0"/>
                </a:lnTo>
                <a:lnTo>
                  <a:pt x="1828838" y="69278"/>
                </a:lnTo>
                <a:lnTo>
                  <a:pt x="1820070" y="84434"/>
                </a:lnTo>
                <a:lnTo>
                  <a:pt x="1810948" y="100687"/>
                </a:lnTo>
                <a:lnTo>
                  <a:pt x="1802843" y="115532"/>
                </a:lnTo>
                <a:lnTo>
                  <a:pt x="1797126" y="126466"/>
                </a:lnTo>
                <a:lnTo>
                  <a:pt x="1857289" y="126466"/>
                </a:lnTo>
                <a:lnTo>
                  <a:pt x="1936521" y="0"/>
                </a:lnTo>
                <a:close/>
              </a:path>
            </a:pathLst>
          </a:custGeom>
          <a:solidFill>
            <a:srgbClr val="684483"/>
          </a:solidFill>
        </p:spPr>
        <p:txBody>
          <a:bodyPr wrap="square" lIns="0" tIns="0" rIns="0" bIns="0" rtlCol="0"/>
          <a:lstStyle/>
          <a:p>
            <a:endParaRPr/>
          </a:p>
        </p:txBody>
      </p:sp>
      <p:sp>
        <p:nvSpPr>
          <p:cNvPr id="13" name="object 13"/>
          <p:cNvSpPr/>
          <p:nvPr/>
        </p:nvSpPr>
        <p:spPr>
          <a:xfrm>
            <a:off x="9246727" y="4964381"/>
            <a:ext cx="1812925" cy="131445"/>
          </a:xfrm>
          <a:custGeom>
            <a:avLst/>
            <a:gdLst/>
            <a:ahLst/>
            <a:cxnLst/>
            <a:rect l="l" t="t" r="r" b="b"/>
            <a:pathLst>
              <a:path w="1812925" h="131445">
                <a:moveTo>
                  <a:pt x="81953" y="1993"/>
                </a:moveTo>
                <a:lnTo>
                  <a:pt x="0" y="1993"/>
                </a:lnTo>
                <a:lnTo>
                  <a:pt x="0" y="129222"/>
                </a:lnTo>
                <a:lnTo>
                  <a:pt x="84683" y="129222"/>
                </a:lnTo>
                <a:lnTo>
                  <a:pt x="84683" y="110705"/>
                </a:lnTo>
                <a:lnTo>
                  <a:pt x="19062" y="110705"/>
                </a:lnTo>
                <a:lnTo>
                  <a:pt x="19062" y="70510"/>
                </a:lnTo>
                <a:lnTo>
                  <a:pt x="55600" y="70510"/>
                </a:lnTo>
                <a:lnTo>
                  <a:pt x="55600" y="51993"/>
                </a:lnTo>
                <a:lnTo>
                  <a:pt x="19062" y="51993"/>
                </a:lnTo>
                <a:lnTo>
                  <a:pt x="19062" y="20523"/>
                </a:lnTo>
                <a:lnTo>
                  <a:pt x="81953" y="20523"/>
                </a:lnTo>
                <a:lnTo>
                  <a:pt x="81953" y="1993"/>
                </a:lnTo>
                <a:close/>
              </a:path>
              <a:path w="1812925" h="131445">
                <a:moveTo>
                  <a:pt x="147238" y="39611"/>
                </a:moveTo>
                <a:lnTo>
                  <a:pt x="129400" y="39611"/>
                </a:lnTo>
                <a:lnTo>
                  <a:pt x="134493" y="52336"/>
                </a:lnTo>
                <a:lnTo>
                  <a:pt x="168135" y="131216"/>
                </a:lnTo>
                <a:lnTo>
                  <a:pt x="185236" y="91605"/>
                </a:lnTo>
                <a:lnTo>
                  <a:pt x="168681" y="91605"/>
                </a:lnTo>
                <a:lnTo>
                  <a:pt x="167043" y="86334"/>
                </a:lnTo>
                <a:lnTo>
                  <a:pt x="163042" y="77063"/>
                </a:lnTo>
                <a:lnTo>
                  <a:pt x="159943" y="69786"/>
                </a:lnTo>
                <a:lnTo>
                  <a:pt x="147238" y="39611"/>
                </a:lnTo>
                <a:close/>
              </a:path>
              <a:path w="1812925" h="131445">
                <a:moveTo>
                  <a:pt x="131394" y="1981"/>
                </a:moveTo>
                <a:lnTo>
                  <a:pt x="111785" y="1981"/>
                </a:lnTo>
                <a:lnTo>
                  <a:pt x="111785" y="129235"/>
                </a:lnTo>
                <a:lnTo>
                  <a:pt x="129768" y="129235"/>
                </a:lnTo>
                <a:lnTo>
                  <a:pt x="129734" y="52336"/>
                </a:lnTo>
                <a:lnTo>
                  <a:pt x="129578" y="43243"/>
                </a:lnTo>
                <a:lnTo>
                  <a:pt x="129400" y="39611"/>
                </a:lnTo>
                <a:lnTo>
                  <a:pt x="147238" y="39611"/>
                </a:lnTo>
                <a:lnTo>
                  <a:pt x="131394" y="1981"/>
                </a:lnTo>
                <a:close/>
              </a:path>
              <a:path w="1812925" h="131445">
                <a:moveTo>
                  <a:pt x="225564" y="39611"/>
                </a:moveTo>
                <a:lnTo>
                  <a:pt x="207225" y="39611"/>
                </a:lnTo>
                <a:lnTo>
                  <a:pt x="207048" y="43243"/>
                </a:lnTo>
                <a:lnTo>
                  <a:pt x="206892" y="52336"/>
                </a:lnTo>
                <a:lnTo>
                  <a:pt x="206857" y="129235"/>
                </a:lnTo>
                <a:lnTo>
                  <a:pt x="225564" y="129235"/>
                </a:lnTo>
                <a:lnTo>
                  <a:pt x="225564" y="39611"/>
                </a:lnTo>
                <a:close/>
              </a:path>
              <a:path w="1812925" h="131445">
                <a:moveTo>
                  <a:pt x="225564" y="1981"/>
                </a:moveTo>
                <a:lnTo>
                  <a:pt x="205219" y="1981"/>
                </a:lnTo>
                <a:lnTo>
                  <a:pt x="174129" y="77241"/>
                </a:lnTo>
                <a:lnTo>
                  <a:pt x="170497" y="86334"/>
                </a:lnTo>
                <a:lnTo>
                  <a:pt x="168681" y="91605"/>
                </a:lnTo>
                <a:lnTo>
                  <a:pt x="185236" y="91605"/>
                </a:lnTo>
                <a:lnTo>
                  <a:pt x="199047" y="59613"/>
                </a:lnTo>
                <a:lnTo>
                  <a:pt x="202133" y="52336"/>
                </a:lnTo>
                <a:lnTo>
                  <a:pt x="207225" y="39611"/>
                </a:lnTo>
                <a:lnTo>
                  <a:pt x="225564" y="39611"/>
                </a:lnTo>
                <a:lnTo>
                  <a:pt x="225564" y="1981"/>
                </a:lnTo>
                <a:close/>
              </a:path>
              <a:path w="1812925" h="131445">
                <a:moveTo>
                  <a:pt x="340626" y="1993"/>
                </a:moveTo>
                <a:lnTo>
                  <a:pt x="258673" y="1993"/>
                </a:lnTo>
                <a:lnTo>
                  <a:pt x="258673" y="129222"/>
                </a:lnTo>
                <a:lnTo>
                  <a:pt x="343357" y="129222"/>
                </a:lnTo>
                <a:lnTo>
                  <a:pt x="343357" y="110705"/>
                </a:lnTo>
                <a:lnTo>
                  <a:pt x="277736" y="110705"/>
                </a:lnTo>
                <a:lnTo>
                  <a:pt x="277736" y="70510"/>
                </a:lnTo>
                <a:lnTo>
                  <a:pt x="314274" y="70510"/>
                </a:lnTo>
                <a:lnTo>
                  <a:pt x="314274" y="51993"/>
                </a:lnTo>
                <a:lnTo>
                  <a:pt x="277736" y="51993"/>
                </a:lnTo>
                <a:lnTo>
                  <a:pt x="277736" y="20523"/>
                </a:lnTo>
                <a:lnTo>
                  <a:pt x="340626" y="20523"/>
                </a:lnTo>
                <a:lnTo>
                  <a:pt x="340626" y="1993"/>
                </a:lnTo>
                <a:close/>
              </a:path>
              <a:path w="1812925" h="131445">
                <a:moveTo>
                  <a:pt x="426262" y="1993"/>
                </a:moveTo>
                <a:lnTo>
                  <a:pt x="370459" y="1993"/>
                </a:lnTo>
                <a:lnTo>
                  <a:pt x="370459" y="129222"/>
                </a:lnTo>
                <a:lnTo>
                  <a:pt x="389166" y="129222"/>
                </a:lnTo>
                <a:lnTo>
                  <a:pt x="389166" y="78867"/>
                </a:lnTo>
                <a:lnTo>
                  <a:pt x="439978" y="78867"/>
                </a:lnTo>
                <a:lnTo>
                  <a:pt x="439166" y="77241"/>
                </a:lnTo>
                <a:lnTo>
                  <a:pt x="450824" y="72440"/>
                </a:lnTo>
                <a:lnTo>
                  <a:pt x="459632" y="64611"/>
                </a:lnTo>
                <a:lnTo>
                  <a:pt x="461542" y="60896"/>
                </a:lnTo>
                <a:lnTo>
                  <a:pt x="389166" y="60896"/>
                </a:lnTo>
                <a:lnTo>
                  <a:pt x="389166" y="19977"/>
                </a:lnTo>
                <a:lnTo>
                  <a:pt x="461612" y="19977"/>
                </a:lnTo>
                <a:lnTo>
                  <a:pt x="455023" y="11171"/>
                </a:lnTo>
                <a:lnTo>
                  <a:pt x="442010" y="4248"/>
                </a:lnTo>
                <a:lnTo>
                  <a:pt x="426262" y="1993"/>
                </a:lnTo>
                <a:close/>
              </a:path>
              <a:path w="1812925" h="131445">
                <a:moveTo>
                  <a:pt x="439978" y="78867"/>
                </a:moveTo>
                <a:lnTo>
                  <a:pt x="417893" y="78867"/>
                </a:lnTo>
                <a:lnTo>
                  <a:pt x="443166" y="129222"/>
                </a:lnTo>
                <a:lnTo>
                  <a:pt x="465150" y="129222"/>
                </a:lnTo>
                <a:lnTo>
                  <a:pt x="439978" y="78867"/>
                </a:lnTo>
                <a:close/>
              </a:path>
              <a:path w="1812925" h="131445">
                <a:moveTo>
                  <a:pt x="461612" y="19977"/>
                </a:moveTo>
                <a:lnTo>
                  <a:pt x="426262" y="19977"/>
                </a:lnTo>
                <a:lnTo>
                  <a:pt x="435087" y="21321"/>
                </a:lnTo>
                <a:lnTo>
                  <a:pt x="441921" y="25274"/>
                </a:lnTo>
                <a:lnTo>
                  <a:pt x="446336" y="31716"/>
                </a:lnTo>
                <a:lnTo>
                  <a:pt x="447903" y="40525"/>
                </a:lnTo>
                <a:lnTo>
                  <a:pt x="446311" y="49537"/>
                </a:lnTo>
                <a:lnTo>
                  <a:pt x="441855" y="55892"/>
                </a:lnTo>
                <a:lnTo>
                  <a:pt x="435012" y="59656"/>
                </a:lnTo>
                <a:lnTo>
                  <a:pt x="426262" y="60896"/>
                </a:lnTo>
                <a:lnTo>
                  <a:pt x="461542" y="60896"/>
                </a:lnTo>
                <a:lnTo>
                  <a:pt x="465201" y="53781"/>
                </a:lnTo>
                <a:lnTo>
                  <a:pt x="467144" y="39979"/>
                </a:lnTo>
                <a:lnTo>
                  <a:pt x="463876" y="23001"/>
                </a:lnTo>
                <a:lnTo>
                  <a:pt x="461612" y="19977"/>
                </a:lnTo>
                <a:close/>
              </a:path>
              <a:path w="1812925" h="131445">
                <a:moveTo>
                  <a:pt x="541299" y="0"/>
                </a:moveTo>
                <a:lnTo>
                  <a:pt x="519011" y="4831"/>
                </a:lnTo>
                <a:lnTo>
                  <a:pt x="502061" y="18351"/>
                </a:lnTo>
                <a:lnTo>
                  <a:pt x="491280" y="39101"/>
                </a:lnTo>
                <a:lnTo>
                  <a:pt x="487502" y="65620"/>
                </a:lnTo>
                <a:lnTo>
                  <a:pt x="491280" y="92125"/>
                </a:lnTo>
                <a:lnTo>
                  <a:pt x="502061" y="112868"/>
                </a:lnTo>
                <a:lnTo>
                  <a:pt x="519011" y="126385"/>
                </a:lnTo>
                <a:lnTo>
                  <a:pt x="541299" y="131216"/>
                </a:lnTo>
                <a:lnTo>
                  <a:pt x="560823" y="127726"/>
                </a:lnTo>
                <a:lnTo>
                  <a:pt x="576113" y="117592"/>
                </a:lnTo>
                <a:lnTo>
                  <a:pt x="579445" y="112153"/>
                </a:lnTo>
                <a:lnTo>
                  <a:pt x="541299" y="112153"/>
                </a:lnTo>
                <a:lnTo>
                  <a:pt x="526574" y="108894"/>
                </a:lnTo>
                <a:lnTo>
                  <a:pt x="515800" y="99583"/>
                </a:lnTo>
                <a:lnTo>
                  <a:pt x="509184" y="84925"/>
                </a:lnTo>
                <a:lnTo>
                  <a:pt x="506933" y="65620"/>
                </a:lnTo>
                <a:lnTo>
                  <a:pt x="509184" y="46301"/>
                </a:lnTo>
                <a:lnTo>
                  <a:pt x="515800" y="31635"/>
                </a:lnTo>
                <a:lnTo>
                  <a:pt x="526574" y="22322"/>
                </a:lnTo>
                <a:lnTo>
                  <a:pt x="541299" y="19062"/>
                </a:lnTo>
                <a:lnTo>
                  <a:pt x="581082" y="19062"/>
                </a:lnTo>
                <a:lnTo>
                  <a:pt x="577037" y="13560"/>
                </a:lnTo>
                <a:lnTo>
                  <a:pt x="567437" y="6107"/>
                </a:lnTo>
                <a:lnTo>
                  <a:pt x="555582" y="1546"/>
                </a:lnTo>
                <a:lnTo>
                  <a:pt x="541299" y="0"/>
                </a:lnTo>
                <a:close/>
              </a:path>
              <a:path w="1812925" h="131445">
                <a:moveTo>
                  <a:pt x="589648" y="64719"/>
                </a:moveTo>
                <a:lnTo>
                  <a:pt x="549490" y="64719"/>
                </a:lnTo>
                <a:lnTo>
                  <a:pt x="549490" y="83045"/>
                </a:lnTo>
                <a:lnTo>
                  <a:pt x="570217" y="83045"/>
                </a:lnTo>
                <a:lnTo>
                  <a:pt x="570217" y="83591"/>
                </a:lnTo>
                <a:lnTo>
                  <a:pt x="568615" y="94349"/>
                </a:lnTo>
                <a:lnTo>
                  <a:pt x="563535" y="103468"/>
                </a:lnTo>
                <a:lnTo>
                  <a:pt x="554567" y="109789"/>
                </a:lnTo>
                <a:lnTo>
                  <a:pt x="541299" y="112153"/>
                </a:lnTo>
                <a:lnTo>
                  <a:pt x="579445" y="112153"/>
                </a:lnTo>
                <a:lnTo>
                  <a:pt x="586083" y="101319"/>
                </a:lnTo>
                <a:lnTo>
                  <a:pt x="589648" y="79413"/>
                </a:lnTo>
                <a:lnTo>
                  <a:pt x="589648" y="64719"/>
                </a:lnTo>
                <a:close/>
              </a:path>
              <a:path w="1812925" h="131445">
                <a:moveTo>
                  <a:pt x="581082" y="19062"/>
                </a:moveTo>
                <a:lnTo>
                  <a:pt x="541299" y="19062"/>
                </a:lnTo>
                <a:lnTo>
                  <a:pt x="550051" y="19963"/>
                </a:lnTo>
                <a:lnTo>
                  <a:pt x="557029" y="22721"/>
                </a:lnTo>
                <a:lnTo>
                  <a:pt x="562782" y="27426"/>
                </a:lnTo>
                <a:lnTo>
                  <a:pt x="567855" y="34163"/>
                </a:lnTo>
                <a:lnTo>
                  <a:pt x="584555" y="23787"/>
                </a:lnTo>
                <a:lnTo>
                  <a:pt x="581082" y="19062"/>
                </a:lnTo>
                <a:close/>
              </a:path>
              <a:path w="1812925" h="131445">
                <a:moveTo>
                  <a:pt x="698715" y="1993"/>
                </a:moveTo>
                <a:lnTo>
                  <a:pt x="616750" y="1993"/>
                </a:lnTo>
                <a:lnTo>
                  <a:pt x="616750" y="129222"/>
                </a:lnTo>
                <a:lnTo>
                  <a:pt x="701433" y="129222"/>
                </a:lnTo>
                <a:lnTo>
                  <a:pt x="701433" y="110705"/>
                </a:lnTo>
                <a:lnTo>
                  <a:pt x="635812" y="110705"/>
                </a:lnTo>
                <a:lnTo>
                  <a:pt x="635812" y="70510"/>
                </a:lnTo>
                <a:lnTo>
                  <a:pt x="672350" y="70510"/>
                </a:lnTo>
                <a:lnTo>
                  <a:pt x="672350" y="51993"/>
                </a:lnTo>
                <a:lnTo>
                  <a:pt x="635812" y="51993"/>
                </a:lnTo>
                <a:lnTo>
                  <a:pt x="635812" y="20523"/>
                </a:lnTo>
                <a:lnTo>
                  <a:pt x="698715" y="20523"/>
                </a:lnTo>
                <a:lnTo>
                  <a:pt x="698715" y="1993"/>
                </a:lnTo>
                <a:close/>
              </a:path>
              <a:path w="1812925" h="131445">
                <a:moveTo>
                  <a:pt x="747966" y="1981"/>
                </a:moveTo>
                <a:lnTo>
                  <a:pt x="728548" y="1981"/>
                </a:lnTo>
                <a:lnTo>
                  <a:pt x="728548" y="129222"/>
                </a:lnTo>
                <a:lnTo>
                  <a:pt x="747064" y="129222"/>
                </a:lnTo>
                <a:lnTo>
                  <a:pt x="746952" y="44704"/>
                </a:lnTo>
                <a:lnTo>
                  <a:pt x="746887" y="33794"/>
                </a:lnTo>
                <a:lnTo>
                  <a:pt x="767786" y="33794"/>
                </a:lnTo>
                <a:lnTo>
                  <a:pt x="747966" y="1981"/>
                </a:lnTo>
                <a:close/>
              </a:path>
              <a:path w="1812925" h="131445">
                <a:moveTo>
                  <a:pt x="767786" y="33794"/>
                </a:moveTo>
                <a:lnTo>
                  <a:pt x="746887" y="33794"/>
                </a:lnTo>
                <a:lnTo>
                  <a:pt x="748880" y="37071"/>
                </a:lnTo>
                <a:lnTo>
                  <a:pt x="753249" y="44704"/>
                </a:lnTo>
                <a:lnTo>
                  <a:pt x="756335" y="49428"/>
                </a:lnTo>
                <a:lnTo>
                  <a:pt x="807072" y="129222"/>
                </a:lnTo>
                <a:lnTo>
                  <a:pt x="825233" y="129222"/>
                </a:lnTo>
                <a:lnTo>
                  <a:pt x="825233" y="97612"/>
                </a:lnTo>
                <a:lnTo>
                  <a:pt x="806894" y="97612"/>
                </a:lnTo>
                <a:lnTo>
                  <a:pt x="805078" y="94335"/>
                </a:lnTo>
                <a:lnTo>
                  <a:pt x="799617" y="84886"/>
                </a:lnTo>
                <a:lnTo>
                  <a:pt x="767786" y="33794"/>
                </a:lnTo>
                <a:close/>
              </a:path>
              <a:path w="1812925" h="131445">
                <a:moveTo>
                  <a:pt x="825233" y="1981"/>
                </a:moveTo>
                <a:lnTo>
                  <a:pt x="806704" y="1981"/>
                </a:lnTo>
                <a:lnTo>
                  <a:pt x="806813" y="84886"/>
                </a:lnTo>
                <a:lnTo>
                  <a:pt x="806894" y="97612"/>
                </a:lnTo>
                <a:lnTo>
                  <a:pt x="825233" y="97612"/>
                </a:lnTo>
                <a:lnTo>
                  <a:pt x="825233" y="1981"/>
                </a:lnTo>
                <a:close/>
              </a:path>
              <a:path w="1812925" h="131445">
                <a:moveTo>
                  <a:pt x="906487" y="20701"/>
                </a:moveTo>
                <a:lnTo>
                  <a:pt x="887412" y="20701"/>
                </a:lnTo>
                <a:lnTo>
                  <a:pt x="887412" y="129222"/>
                </a:lnTo>
                <a:lnTo>
                  <a:pt x="906487" y="129222"/>
                </a:lnTo>
                <a:lnTo>
                  <a:pt x="906487" y="20701"/>
                </a:lnTo>
                <a:close/>
              </a:path>
              <a:path w="1812925" h="131445">
                <a:moveTo>
                  <a:pt x="943559" y="1993"/>
                </a:moveTo>
                <a:lnTo>
                  <a:pt x="850341" y="1993"/>
                </a:lnTo>
                <a:lnTo>
                  <a:pt x="850341" y="20701"/>
                </a:lnTo>
                <a:lnTo>
                  <a:pt x="943559" y="20701"/>
                </a:lnTo>
                <a:lnTo>
                  <a:pt x="943559" y="1993"/>
                </a:lnTo>
                <a:close/>
              </a:path>
              <a:path w="1812925" h="131445">
                <a:moveTo>
                  <a:pt x="1071003" y="1993"/>
                </a:moveTo>
                <a:lnTo>
                  <a:pt x="1017752" y="1993"/>
                </a:lnTo>
                <a:lnTo>
                  <a:pt x="1017752" y="129222"/>
                </a:lnTo>
                <a:lnTo>
                  <a:pt x="1036447" y="129222"/>
                </a:lnTo>
                <a:lnTo>
                  <a:pt x="1036447" y="81775"/>
                </a:lnTo>
                <a:lnTo>
                  <a:pt x="1069733" y="81775"/>
                </a:lnTo>
                <a:lnTo>
                  <a:pt x="1086751" y="79211"/>
                </a:lnTo>
                <a:lnTo>
                  <a:pt x="1100081" y="71605"/>
                </a:lnTo>
                <a:lnTo>
                  <a:pt x="1105501" y="63804"/>
                </a:lnTo>
                <a:lnTo>
                  <a:pt x="1036447" y="63804"/>
                </a:lnTo>
                <a:lnTo>
                  <a:pt x="1036447" y="19977"/>
                </a:lnTo>
                <a:lnTo>
                  <a:pt x="1105718" y="19977"/>
                </a:lnTo>
                <a:lnTo>
                  <a:pt x="1100240" y="12007"/>
                </a:lnTo>
                <a:lnTo>
                  <a:pt x="1087287" y="4505"/>
                </a:lnTo>
                <a:lnTo>
                  <a:pt x="1071003" y="1993"/>
                </a:lnTo>
                <a:close/>
              </a:path>
              <a:path w="1812925" h="131445">
                <a:moveTo>
                  <a:pt x="1105718" y="19977"/>
                </a:moveTo>
                <a:lnTo>
                  <a:pt x="1070635" y="19977"/>
                </a:lnTo>
                <a:lnTo>
                  <a:pt x="1079650" y="21416"/>
                </a:lnTo>
                <a:lnTo>
                  <a:pt x="1086532" y="25633"/>
                </a:lnTo>
                <a:lnTo>
                  <a:pt x="1090923" y="32476"/>
                </a:lnTo>
                <a:lnTo>
                  <a:pt x="1092466" y="41795"/>
                </a:lnTo>
                <a:lnTo>
                  <a:pt x="1091102" y="50988"/>
                </a:lnTo>
                <a:lnTo>
                  <a:pt x="1087008" y="57915"/>
                </a:lnTo>
                <a:lnTo>
                  <a:pt x="1080186" y="62283"/>
                </a:lnTo>
                <a:lnTo>
                  <a:pt x="1070635" y="63804"/>
                </a:lnTo>
                <a:lnTo>
                  <a:pt x="1105501" y="63804"/>
                </a:lnTo>
                <a:lnTo>
                  <a:pt x="1108776" y="59090"/>
                </a:lnTo>
                <a:lnTo>
                  <a:pt x="1111885" y="41795"/>
                </a:lnTo>
                <a:lnTo>
                  <a:pt x="1108795" y="24453"/>
                </a:lnTo>
                <a:lnTo>
                  <a:pt x="1105718" y="19977"/>
                </a:lnTo>
                <a:close/>
              </a:path>
              <a:path w="1812925" h="131445">
                <a:moveTo>
                  <a:pt x="1192250" y="1993"/>
                </a:moveTo>
                <a:lnTo>
                  <a:pt x="1136459" y="1993"/>
                </a:lnTo>
                <a:lnTo>
                  <a:pt x="1136459" y="129222"/>
                </a:lnTo>
                <a:lnTo>
                  <a:pt x="1155153" y="129222"/>
                </a:lnTo>
                <a:lnTo>
                  <a:pt x="1155153" y="78867"/>
                </a:lnTo>
                <a:lnTo>
                  <a:pt x="1205978" y="78867"/>
                </a:lnTo>
                <a:lnTo>
                  <a:pt x="1205166" y="77241"/>
                </a:lnTo>
                <a:lnTo>
                  <a:pt x="1216817" y="72440"/>
                </a:lnTo>
                <a:lnTo>
                  <a:pt x="1225621" y="64611"/>
                </a:lnTo>
                <a:lnTo>
                  <a:pt x="1227531" y="60896"/>
                </a:lnTo>
                <a:lnTo>
                  <a:pt x="1155153" y="60896"/>
                </a:lnTo>
                <a:lnTo>
                  <a:pt x="1155153" y="19977"/>
                </a:lnTo>
                <a:lnTo>
                  <a:pt x="1227600" y="19977"/>
                </a:lnTo>
                <a:lnTo>
                  <a:pt x="1221011" y="11171"/>
                </a:lnTo>
                <a:lnTo>
                  <a:pt x="1207998" y="4248"/>
                </a:lnTo>
                <a:lnTo>
                  <a:pt x="1192250" y="1993"/>
                </a:lnTo>
                <a:close/>
              </a:path>
              <a:path w="1812925" h="131445">
                <a:moveTo>
                  <a:pt x="1205978" y="78867"/>
                </a:moveTo>
                <a:lnTo>
                  <a:pt x="1183881" y="78867"/>
                </a:lnTo>
                <a:lnTo>
                  <a:pt x="1209167" y="129222"/>
                </a:lnTo>
                <a:lnTo>
                  <a:pt x="1231138" y="129222"/>
                </a:lnTo>
                <a:lnTo>
                  <a:pt x="1205978" y="78867"/>
                </a:lnTo>
                <a:close/>
              </a:path>
              <a:path w="1812925" h="131445">
                <a:moveTo>
                  <a:pt x="1227600" y="19977"/>
                </a:moveTo>
                <a:lnTo>
                  <a:pt x="1192250" y="19977"/>
                </a:lnTo>
                <a:lnTo>
                  <a:pt x="1201080" y="21321"/>
                </a:lnTo>
                <a:lnTo>
                  <a:pt x="1207914" y="25274"/>
                </a:lnTo>
                <a:lnTo>
                  <a:pt x="1212326" y="31716"/>
                </a:lnTo>
                <a:lnTo>
                  <a:pt x="1213891" y="40525"/>
                </a:lnTo>
                <a:lnTo>
                  <a:pt x="1212299" y="49537"/>
                </a:lnTo>
                <a:lnTo>
                  <a:pt x="1207843" y="55892"/>
                </a:lnTo>
                <a:lnTo>
                  <a:pt x="1201000" y="59656"/>
                </a:lnTo>
                <a:lnTo>
                  <a:pt x="1192250" y="60896"/>
                </a:lnTo>
                <a:lnTo>
                  <a:pt x="1227531" y="60896"/>
                </a:lnTo>
                <a:lnTo>
                  <a:pt x="1231189" y="53781"/>
                </a:lnTo>
                <a:lnTo>
                  <a:pt x="1233131" y="39979"/>
                </a:lnTo>
                <a:lnTo>
                  <a:pt x="1229864" y="23001"/>
                </a:lnTo>
                <a:lnTo>
                  <a:pt x="1227600" y="19977"/>
                </a:lnTo>
                <a:close/>
              </a:path>
              <a:path w="1812925" h="131445">
                <a:moveTo>
                  <a:pt x="1307299" y="0"/>
                </a:moveTo>
                <a:lnTo>
                  <a:pt x="1285006" y="4830"/>
                </a:lnTo>
                <a:lnTo>
                  <a:pt x="1268056" y="18349"/>
                </a:lnTo>
                <a:lnTo>
                  <a:pt x="1257279" y="39095"/>
                </a:lnTo>
                <a:lnTo>
                  <a:pt x="1253502" y="65608"/>
                </a:lnTo>
                <a:lnTo>
                  <a:pt x="1257279" y="92120"/>
                </a:lnTo>
                <a:lnTo>
                  <a:pt x="1268056" y="112866"/>
                </a:lnTo>
                <a:lnTo>
                  <a:pt x="1285006" y="126385"/>
                </a:lnTo>
                <a:lnTo>
                  <a:pt x="1307299" y="131216"/>
                </a:lnTo>
                <a:lnTo>
                  <a:pt x="1329695" y="126385"/>
                </a:lnTo>
                <a:lnTo>
                  <a:pt x="1346698" y="112866"/>
                </a:lnTo>
                <a:lnTo>
                  <a:pt x="1347069" y="112153"/>
                </a:lnTo>
                <a:lnTo>
                  <a:pt x="1307299" y="112153"/>
                </a:lnTo>
                <a:lnTo>
                  <a:pt x="1292570" y="108895"/>
                </a:lnTo>
                <a:lnTo>
                  <a:pt x="1281796" y="99587"/>
                </a:lnTo>
                <a:lnTo>
                  <a:pt x="1275183" y="84925"/>
                </a:lnTo>
                <a:lnTo>
                  <a:pt x="1272933" y="65608"/>
                </a:lnTo>
                <a:lnTo>
                  <a:pt x="1275183" y="46291"/>
                </a:lnTo>
                <a:lnTo>
                  <a:pt x="1281796" y="31629"/>
                </a:lnTo>
                <a:lnTo>
                  <a:pt x="1292570" y="22320"/>
                </a:lnTo>
                <a:lnTo>
                  <a:pt x="1307299" y="19062"/>
                </a:lnTo>
                <a:lnTo>
                  <a:pt x="1347069" y="19062"/>
                </a:lnTo>
                <a:lnTo>
                  <a:pt x="1346698" y="18349"/>
                </a:lnTo>
                <a:lnTo>
                  <a:pt x="1329695" y="4830"/>
                </a:lnTo>
                <a:lnTo>
                  <a:pt x="1307299" y="0"/>
                </a:lnTo>
                <a:close/>
              </a:path>
              <a:path w="1812925" h="131445">
                <a:moveTo>
                  <a:pt x="1347069" y="19062"/>
                </a:moveTo>
                <a:lnTo>
                  <a:pt x="1307299" y="19062"/>
                </a:lnTo>
                <a:lnTo>
                  <a:pt x="1322132" y="22320"/>
                </a:lnTo>
                <a:lnTo>
                  <a:pt x="1332958" y="31629"/>
                </a:lnTo>
                <a:lnTo>
                  <a:pt x="1339591" y="46291"/>
                </a:lnTo>
                <a:lnTo>
                  <a:pt x="1341843" y="65608"/>
                </a:lnTo>
                <a:lnTo>
                  <a:pt x="1339591" y="84925"/>
                </a:lnTo>
                <a:lnTo>
                  <a:pt x="1332958" y="99587"/>
                </a:lnTo>
                <a:lnTo>
                  <a:pt x="1322132" y="108895"/>
                </a:lnTo>
                <a:lnTo>
                  <a:pt x="1307299" y="112153"/>
                </a:lnTo>
                <a:lnTo>
                  <a:pt x="1347069" y="112153"/>
                </a:lnTo>
                <a:lnTo>
                  <a:pt x="1357495" y="92120"/>
                </a:lnTo>
                <a:lnTo>
                  <a:pt x="1361274" y="65608"/>
                </a:lnTo>
                <a:lnTo>
                  <a:pt x="1357495" y="39095"/>
                </a:lnTo>
                <a:lnTo>
                  <a:pt x="1347069" y="19062"/>
                </a:lnTo>
                <a:close/>
              </a:path>
              <a:path w="1812925" h="131445">
                <a:moveTo>
                  <a:pt x="1436166" y="0"/>
                </a:moveTo>
                <a:lnTo>
                  <a:pt x="1413880" y="4830"/>
                </a:lnTo>
                <a:lnTo>
                  <a:pt x="1396934" y="18349"/>
                </a:lnTo>
                <a:lnTo>
                  <a:pt x="1386158" y="39095"/>
                </a:lnTo>
                <a:lnTo>
                  <a:pt x="1382382" y="65608"/>
                </a:lnTo>
                <a:lnTo>
                  <a:pt x="1386158" y="92120"/>
                </a:lnTo>
                <a:lnTo>
                  <a:pt x="1396934" y="112866"/>
                </a:lnTo>
                <a:lnTo>
                  <a:pt x="1413880" y="126385"/>
                </a:lnTo>
                <a:lnTo>
                  <a:pt x="1436166" y="131216"/>
                </a:lnTo>
                <a:lnTo>
                  <a:pt x="1449861" y="129611"/>
                </a:lnTo>
                <a:lnTo>
                  <a:pt x="1461889" y="124907"/>
                </a:lnTo>
                <a:lnTo>
                  <a:pt x="1472008" y="117275"/>
                </a:lnTo>
                <a:lnTo>
                  <a:pt x="1475938" y="112153"/>
                </a:lnTo>
                <a:lnTo>
                  <a:pt x="1436166" y="112153"/>
                </a:lnTo>
                <a:lnTo>
                  <a:pt x="1421472" y="108895"/>
                </a:lnTo>
                <a:lnTo>
                  <a:pt x="1410763" y="99587"/>
                </a:lnTo>
                <a:lnTo>
                  <a:pt x="1404212" y="84925"/>
                </a:lnTo>
                <a:lnTo>
                  <a:pt x="1401991" y="65608"/>
                </a:lnTo>
                <a:lnTo>
                  <a:pt x="1404212" y="46291"/>
                </a:lnTo>
                <a:lnTo>
                  <a:pt x="1410763" y="31629"/>
                </a:lnTo>
                <a:lnTo>
                  <a:pt x="1421472" y="22320"/>
                </a:lnTo>
                <a:lnTo>
                  <a:pt x="1436166" y="19062"/>
                </a:lnTo>
                <a:lnTo>
                  <a:pt x="1475958" y="19062"/>
                </a:lnTo>
                <a:lnTo>
                  <a:pt x="1471908" y="13560"/>
                </a:lnTo>
                <a:lnTo>
                  <a:pt x="1462301" y="6107"/>
                </a:lnTo>
                <a:lnTo>
                  <a:pt x="1450444" y="1546"/>
                </a:lnTo>
                <a:lnTo>
                  <a:pt x="1436166" y="0"/>
                </a:lnTo>
                <a:close/>
              </a:path>
              <a:path w="1812925" h="131445">
                <a:moveTo>
                  <a:pt x="1464157" y="96342"/>
                </a:moveTo>
                <a:lnTo>
                  <a:pt x="1458891" y="103184"/>
                </a:lnTo>
                <a:lnTo>
                  <a:pt x="1452686" y="108134"/>
                </a:lnTo>
                <a:lnTo>
                  <a:pt x="1445219" y="111140"/>
                </a:lnTo>
                <a:lnTo>
                  <a:pt x="1436166" y="112153"/>
                </a:lnTo>
                <a:lnTo>
                  <a:pt x="1475938" y="112153"/>
                </a:lnTo>
                <a:lnTo>
                  <a:pt x="1479981" y="106883"/>
                </a:lnTo>
                <a:lnTo>
                  <a:pt x="1464157" y="96342"/>
                </a:lnTo>
                <a:close/>
              </a:path>
              <a:path w="1812925" h="131445">
                <a:moveTo>
                  <a:pt x="1475958" y="19062"/>
                </a:moveTo>
                <a:lnTo>
                  <a:pt x="1436166" y="19062"/>
                </a:lnTo>
                <a:lnTo>
                  <a:pt x="1444888" y="19992"/>
                </a:lnTo>
                <a:lnTo>
                  <a:pt x="1451800" y="22815"/>
                </a:lnTo>
                <a:lnTo>
                  <a:pt x="1457483" y="27581"/>
                </a:lnTo>
                <a:lnTo>
                  <a:pt x="1462519" y="34340"/>
                </a:lnTo>
                <a:lnTo>
                  <a:pt x="1479435" y="23787"/>
                </a:lnTo>
                <a:lnTo>
                  <a:pt x="1475958" y="19062"/>
                </a:lnTo>
                <a:close/>
              </a:path>
              <a:path w="1812925" h="131445">
                <a:moveTo>
                  <a:pt x="1589405" y="1993"/>
                </a:moveTo>
                <a:lnTo>
                  <a:pt x="1507451" y="1993"/>
                </a:lnTo>
                <a:lnTo>
                  <a:pt x="1507451" y="129222"/>
                </a:lnTo>
                <a:lnTo>
                  <a:pt x="1592135" y="129222"/>
                </a:lnTo>
                <a:lnTo>
                  <a:pt x="1592135" y="110705"/>
                </a:lnTo>
                <a:lnTo>
                  <a:pt x="1526514" y="110705"/>
                </a:lnTo>
                <a:lnTo>
                  <a:pt x="1526514" y="70510"/>
                </a:lnTo>
                <a:lnTo>
                  <a:pt x="1563052" y="70510"/>
                </a:lnTo>
                <a:lnTo>
                  <a:pt x="1563052" y="51993"/>
                </a:lnTo>
                <a:lnTo>
                  <a:pt x="1526514" y="51993"/>
                </a:lnTo>
                <a:lnTo>
                  <a:pt x="1526514" y="20523"/>
                </a:lnTo>
                <a:lnTo>
                  <a:pt x="1589405" y="20523"/>
                </a:lnTo>
                <a:lnTo>
                  <a:pt x="1589405" y="1993"/>
                </a:lnTo>
                <a:close/>
              </a:path>
              <a:path w="1812925" h="131445">
                <a:moveTo>
                  <a:pt x="1623060" y="97434"/>
                </a:moveTo>
                <a:lnTo>
                  <a:pt x="1609445" y="110705"/>
                </a:lnTo>
                <a:lnTo>
                  <a:pt x="1618428" y="119193"/>
                </a:lnTo>
                <a:lnTo>
                  <a:pt x="1629132" y="125656"/>
                </a:lnTo>
                <a:lnTo>
                  <a:pt x="1641304" y="129772"/>
                </a:lnTo>
                <a:lnTo>
                  <a:pt x="1654695" y="131216"/>
                </a:lnTo>
                <a:lnTo>
                  <a:pt x="1675781" y="128419"/>
                </a:lnTo>
                <a:lnTo>
                  <a:pt x="1690435" y="120548"/>
                </a:lnTo>
                <a:lnTo>
                  <a:pt x="1696075" y="112522"/>
                </a:lnTo>
                <a:lnTo>
                  <a:pt x="1656143" y="112522"/>
                </a:lnTo>
                <a:lnTo>
                  <a:pt x="1647111" y="111468"/>
                </a:lnTo>
                <a:lnTo>
                  <a:pt x="1638301" y="108454"/>
                </a:lnTo>
                <a:lnTo>
                  <a:pt x="1630142" y="103703"/>
                </a:lnTo>
                <a:lnTo>
                  <a:pt x="1623060" y="97434"/>
                </a:lnTo>
                <a:close/>
              </a:path>
              <a:path w="1812925" h="131445">
                <a:moveTo>
                  <a:pt x="1655965" y="0"/>
                </a:moveTo>
                <a:lnTo>
                  <a:pt x="1639511" y="2443"/>
                </a:lnTo>
                <a:lnTo>
                  <a:pt x="1626182" y="9467"/>
                </a:lnTo>
                <a:lnTo>
                  <a:pt x="1617251" y="20616"/>
                </a:lnTo>
                <a:lnTo>
                  <a:pt x="1613992" y="35433"/>
                </a:lnTo>
                <a:lnTo>
                  <a:pt x="1616426" y="49744"/>
                </a:lnTo>
                <a:lnTo>
                  <a:pt x="1623799" y="59678"/>
                </a:lnTo>
                <a:lnTo>
                  <a:pt x="1636216" y="66852"/>
                </a:lnTo>
                <a:lnTo>
                  <a:pt x="1667251" y="77485"/>
                </a:lnTo>
                <a:lnTo>
                  <a:pt x="1676133" y="82137"/>
                </a:lnTo>
                <a:lnTo>
                  <a:pt x="1681023" y="87437"/>
                </a:lnTo>
                <a:lnTo>
                  <a:pt x="1682521" y="93980"/>
                </a:lnTo>
                <a:lnTo>
                  <a:pt x="1680907" y="102090"/>
                </a:lnTo>
                <a:lnTo>
                  <a:pt x="1676019" y="107884"/>
                </a:lnTo>
                <a:lnTo>
                  <a:pt x="1667787" y="111362"/>
                </a:lnTo>
                <a:lnTo>
                  <a:pt x="1656143" y="112522"/>
                </a:lnTo>
                <a:lnTo>
                  <a:pt x="1696075" y="112522"/>
                </a:lnTo>
                <a:lnTo>
                  <a:pt x="1698985" y="108381"/>
                </a:lnTo>
                <a:lnTo>
                  <a:pt x="1701761" y="92697"/>
                </a:lnTo>
                <a:lnTo>
                  <a:pt x="1698930" y="78192"/>
                </a:lnTo>
                <a:lnTo>
                  <a:pt x="1690820" y="67862"/>
                </a:lnTo>
                <a:lnTo>
                  <a:pt x="1678005" y="60361"/>
                </a:lnTo>
                <a:lnTo>
                  <a:pt x="1661058" y="54343"/>
                </a:lnTo>
                <a:lnTo>
                  <a:pt x="1647425" y="49734"/>
                </a:lnTo>
                <a:lnTo>
                  <a:pt x="1638892" y="45316"/>
                </a:lnTo>
                <a:lnTo>
                  <a:pt x="1634485" y="40455"/>
                </a:lnTo>
                <a:lnTo>
                  <a:pt x="1633232" y="34518"/>
                </a:lnTo>
                <a:lnTo>
                  <a:pt x="1634460" y="28440"/>
                </a:lnTo>
                <a:lnTo>
                  <a:pt x="1638279" y="23401"/>
                </a:lnTo>
                <a:lnTo>
                  <a:pt x="1644896" y="19964"/>
                </a:lnTo>
                <a:lnTo>
                  <a:pt x="1654517" y="18694"/>
                </a:lnTo>
                <a:lnTo>
                  <a:pt x="1696158" y="18694"/>
                </a:lnTo>
                <a:lnTo>
                  <a:pt x="1697583" y="17246"/>
                </a:lnTo>
                <a:lnTo>
                  <a:pt x="1688762" y="9954"/>
                </a:lnTo>
                <a:lnTo>
                  <a:pt x="1679032" y="4537"/>
                </a:lnTo>
                <a:lnTo>
                  <a:pt x="1668172" y="1162"/>
                </a:lnTo>
                <a:lnTo>
                  <a:pt x="1655965" y="0"/>
                </a:lnTo>
                <a:close/>
              </a:path>
              <a:path w="1812925" h="131445">
                <a:moveTo>
                  <a:pt x="1696158" y="18694"/>
                </a:moveTo>
                <a:lnTo>
                  <a:pt x="1654517" y="18694"/>
                </a:lnTo>
                <a:lnTo>
                  <a:pt x="1663317" y="19447"/>
                </a:lnTo>
                <a:lnTo>
                  <a:pt x="1671043" y="21718"/>
                </a:lnTo>
                <a:lnTo>
                  <a:pt x="1677917" y="25525"/>
                </a:lnTo>
                <a:lnTo>
                  <a:pt x="1684159" y="30886"/>
                </a:lnTo>
                <a:lnTo>
                  <a:pt x="1696158" y="18694"/>
                </a:lnTo>
                <a:close/>
              </a:path>
              <a:path w="1812925" h="131445">
                <a:moveTo>
                  <a:pt x="1734146" y="97434"/>
                </a:moveTo>
                <a:lnTo>
                  <a:pt x="1720532" y="110705"/>
                </a:lnTo>
                <a:lnTo>
                  <a:pt x="1729515" y="119193"/>
                </a:lnTo>
                <a:lnTo>
                  <a:pt x="1740219" y="125656"/>
                </a:lnTo>
                <a:lnTo>
                  <a:pt x="1752391" y="129772"/>
                </a:lnTo>
                <a:lnTo>
                  <a:pt x="1765782" y="131216"/>
                </a:lnTo>
                <a:lnTo>
                  <a:pt x="1786863" y="128419"/>
                </a:lnTo>
                <a:lnTo>
                  <a:pt x="1801517" y="120548"/>
                </a:lnTo>
                <a:lnTo>
                  <a:pt x="1807159" y="112522"/>
                </a:lnTo>
                <a:lnTo>
                  <a:pt x="1767230" y="112522"/>
                </a:lnTo>
                <a:lnTo>
                  <a:pt x="1758198" y="111468"/>
                </a:lnTo>
                <a:lnTo>
                  <a:pt x="1749388" y="108454"/>
                </a:lnTo>
                <a:lnTo>
                  <a:pt x="1741228" y="103703"/>
                </a:lnTo>
                <a:lnTo>
                  <a:pt x="1734146" y="97434"/>
                </a:lnTo>
                <a:close/>
              </a:path>
              <a:path w="1812925" h="131445">
                <a:moveTo>
                  <a:pt x="1767052" y="0"/>
                </a:moveTo>
                <a:lnTo>
                  <a:pt x="1750598" y="2443"/>
                </a:lnTo>
                <a:lnTo>
                  <a:pt x="1737269" y="9467"/>
                </a:lnTo>
                <a:lnTo>
                  <a:pt x="1728338" y="20616"/>
                </a:lnTo>
                <a:lnTo>
                  <a:pt x="1725079" y="35433"/>
                </a:lnTo>
                <a:lnTo>
                  <a:pt x="1727513" y="49744"/>
                </a:lnTo>
                <a:lnTo>
                  <a:pt x="1734886" y="59678"/>
                </a:lnTo>
                <a:lnTo>
                  <a:pt x="1747303" y="66852"/>
                </a:lnTo>
                <a:lnTo>
                  <a:pt x="1778338" y="77485"/>
                </a:lnTo>
                <a:lnTo>
                  <a:pt x="1787220" y="82137"/>
                </a:lnTo>
                <a:lnTo>
                  <a:pt x="1792110" y="87437"/>
                </a:lnTo>
                <a:lnTo>
                  <a:pt x="1793608" y="93980"/>
                </a:lnTo>
                <a:lnTo>
                  <a:pt x="1791994" y="102090"/>
                </a:lnTo>
                <a:lnTo>
                  <a:pt x="1787105" y="107884"/>
                </a:lnTo>
                <a:lnTo>
                  <a:pt x="1778874" y="111362"/>
                </a:lnTo>
                <a:lnTo>
                  <a:pt x="1767230" y="112522"/>
                </a:lnTo>
                <a:lnTo>
                  <a:pt x="1807159" y="112522"/>
                </a:lnTo>
                <a:lnTo>
                  <a:pt x="1810070" y="108381"/>
                </a:lnTo>
                <a:lnTo>
                  <a:pt x="1812848" y="92697"/>
                </a:lnTo>
                <a:lnTo>
                  <a:pt x="1810017" y="78192"/>
                </a:lnTo>
                <a:lnTo>
                  <a:pt x="1801907" y="67862"/>
                </a:lnTo>
                <a:lnTo>
                  <a:pt x="1789092" y="60361"/>
                </a:lnTo>
                <a:lnTo>
                  <a:pt x="1772145" y="54343"/>
                </a:lnTo>
                <a:lnTo>
                  <a:pt x="1758512" y="49734"/>
                </a:lnTo>
                <a:lnTo>
                  <a:pt x="1749979" y="45316"/>
                </a:lnTo>
                <a:lnTo>
                  <a:pt x="1745572" y="40455"/>
                </a:lnTo>
                <a:lnTo>
                  <a:pt x="1744319" y="34518"/>
                </a:lnTo>
                <a:lnTo>
                  <a:pt x="1745546" y="28440"/>
                </a:lnTo>
                <a:lnTo>
                  <a:pt x="1749364" y="23401"/>
                </a:lnTo>
                <a:lnTo>
                  <a:pt x="1755978" y="19964"/>
                </a:lnTo>
                <a:lnTo>
                  <a:pt x="1765592" y="18694"/>
                </a:lnTo>
                <a:lnTo>
                  <a:pt x="1807244" y="18694"/>
                </a:lnTo>
                <a:lnTo>
                  <a:pt x="1808670" y="17246"/>
                </a:lnTo>
                <a:lnTo>
                  <a:pt x="1799849" y="9954"/>
                </a:lnTo>
                <a:lnTo>
                  <a:pt x="1790118" y="4537"/>
                </a:lnTo>
                <a:lnTo>
                  <a:pt x="1779259" y="1162"/>
                </a:lnTo>
                <a:lnTo>
                  <a:pt x="1767052" y="0"/>
                </a:lnTo>
                <a:close/>
              </a:path>
              <a:path w="1812925" h="131445">
                <a:moveTo>
                  <a:pt x="1807244" y="18694"/>
                </a:moveTo>
                <a:lnTo>
                  <a:pt x="1765592" y="18694"/>
                </a:lnTo>
                <a:lnTo>
                  <a:pt x="1774399" y="19447"/>
                </a:lnTo>
                <a:lnTo>
                  <a:pt x="1782127" y="21718"/>
                </a:lnTo>
                <a:lnTo>
                  <a:pt x="1788998" y="25525"/>
                </a:lnTo>
                <a:lnTo>
                  <a:pt x="1795233" y="30886"/>
                </a:lnTo>
                <a:lnTo>
                  <a:pt x="1807244" y="18694"/>
                </a:lnTo>
                <a:close/>
              </a:path>
            </a:pathLst>
          </a:custGeom>
          <a:solidFill>
            <a:srgbClr val="B82D2F"/>
          </a:solidFill>
        </p:spPr>
        <p:txBody>
          <a:bodyPr wrap="square" lIns="0" tIns="0" rIns="0" bIns="0" rtlCol="0"/>
          <a:lstStyle/>
          <a:p>
            <a:endParaRPr/>
          </a:p>
        </p:txBody>
      </p:sp>
      <p:sp>
        <p:nvSpPr>
          <p:cNvPr id="14" name="object 14"/>
          <p:cNvSpPr/>
          <p:nvPr/>
        </p:nvSpPr>
        <p:spPr>
          <a:xfrm>
            <a:off x="9344379" y="4510760"/>
            <a:ext cx="1692910" cy="413384"/>
          </a:xfrm>
          <a:custGeom>
            <a:avLst/>
            <a:gdLst/>
            <a:ahLst/>
            <a:cxnLst/>
            <a:rect l="l" t="t" r="r" b="b"/>
            <a:pathLst>
              <a:path w="1692909" h="413385">
                <a:moveTo>
                  <a:pt x="88747" y="6299"/>
                </a:moveTo>
                <a:lnTo>
                  <a:pt x="0" y="6299"/>
                </a:lnTo>
                <a:lnTo>
                  <a:pt x="142557" y="407060"/>
                </a:lnTo>
                <a:lnTo>
                  <a:pt x="220421" y="407060"/>
                </a:lnTo>
                <a:lnTo>
                  <a:pt x="257077" y="304012"/>
                </a:lnTo>
                <a:lnTo>
                  <a:pt x="183210" y="304012"/>
                </a:lnTo>
                <a:lnTo>
                  <a:pt x="179829" y="290746"/>
                </a:lnTo>
                <a:lnTo>
                  <a:pt x="175261" y="274097"/>
                </a:lnTo>
                <a:lnTo>
                  <a:pt x="169921" y="255863"/>
                </a:lnTo>
                <a:lnTo>
                  <a:pt x="164312" y="238163"/>
                </a:lnTo>
                <a:lnTo>
                  <a:pt x="88747" y="6299"/>
                </a:lnTo>
                <a:close/>
              </a:path>
              <a:path w="1692909" h="413385">
                <a:moveTo>
                  <a:pt x="362978" y="6299"/>
                </a:moveTo>
                <a:lnTo>
                  <a:pt x="275386" y="6299"/>
                </a:lnTo>
                <a:lnTo>
                  <a:pt x="201523" y="238163"/>
                </a:lnTo>
                <a:lnTo>
                  <a:pt x="196004" y="256265"/>
                </a:lnTo>
                <a:lnTo>
                  <a:pt x="190861" y="274312"/>
                </a:lnTo>
                <a:lnTo>
                  <a:pt x="186451" y="290826"/>
                </a:lnTo>
                <a:lnTo>
                  <a:pt x="183210" y="304012"/>
                </a:lnTo>
                <a:lnTo>
                  <a:pt x="257077" y="304012"/>
                </a:lnTo>
                <a:lnTo>
                  <a:pt x="362978" y="6299"/>
                </a:lnTo>
                <a:close/>
              </a:path>
              <a:path w="1692909" h="413385">
                <a:moveTo>
                  <a:pt x="571373" y="0"/>
                </a:moveTo>
                <a:lnTo>
                  <a:pt x="527302" y="5049"/>
                </a:lnTo>
                <a:lnTo>
                  <a:pt x="489049" y="19642"/>
                </a:lnTo>
                <a:lnTo>
                  <a:pt x="456966" y="42949"/>
                </a:lnTo>
                <a:lnTo>
                  <a:pt x="431402" y="74137"/>
                </a:lnTo>
                <a:lnTo>
                  <a:pt x="412708" y="112376"/>
                </a:lnTo>
                <a:lnTo>
                  <a:pt x="401234" y="156834"/>
                </a:lnTo>
                <a:lnTo>
                  <a:pt x="397332" y="206679"/>
                </a:lnTo>
                <a:lnTo>
                  <a:pt x="401234" y="256525"/>
                </a:lnTo>
                <a:lnTo>
                  <a:pt x="412708" y="300983"/>
                </a:lnTo>
                <a:lnTo>
                  <a:pt x="431402" y="339221"/>
                </a:lnTo>
                <a:lnTo>
                  <a:pt x="456966" y="370410"/>
                </a:lnTo>
                <a:lnTo>
                  <a:pt x="489049" y="393716"/>
                </a:lnTo>
                <a:lnTo>
                  <a:pt x="527302" y="408310"/>
                </a:lnTo>
                <a:lnTo>
                  <a:pt x="571373" y="413359"/>
                </a:lnTo>
                <a:lnTo>
                  <a:pt x="615444" y="408310"/>
                </a:lnTo>
                <a:lnTo>
                  <a:pt x="653698" y="393716"/>
                </a:lnTo>
                <a:lnTo>
                  <a:pt x="685784" y="370410"/>
                </a:lnTo>
                <a:lnTo>
                  <a:pt x="711351" y="339221"/>
                </a:lnTo>
                <a:lnTo>
                  <a:pt x="714011" y="333781"/>
                </a:lnTo>
                <a:lnTo>
                  <a:pt x="571373" y="333781"/>
                </a:lnTo>
                <a:lnTo>
                  <a:pt x="529767" y="323985"/>
                </a:lnTo>
                <a:lnTo>
                  <a:pt x="501310" y="297067"/>
                </a:lnTo>
                <a:lnTo>
                  <a:pt x="484983" y="256730"/>
                </a:lnTo>
                <a:lnTo>
                  <a:pt x="479767" y="206679"/>
                </a:lnTo>
                <a:lnTo>
                  <a:pt x="484983" y="156628"/>
                </a:lnTo>
                <a:lnTo>
                  <a:pt x="501310" y="116292"/>
                </a:lnTo>
                <a:lnTo>
                  <a:pt x="529767" y="89374"/>
                </a:lnTo>
                <a:lnTo>
                  <a:pt x="571373" y="79578"/>
                </a:lnTo>
                <a:lnTo>
                  <a:pt x="714011" y="79578"/>
                </a:lnTo>
                <a:lnTo>
                  <a:pt x="711351" y="74137"/>
                </a:lnTo>
                <a:lnTo>
                  <a:pt x="685784" y="42949"/>
                </a:lnTo>
                <a:lnTo>
                  <a:pt x="653698" y="19642"/>
                </a:lnTo>
                <a:lnTo>
                  <a:pt x="615444" y="5049"/>
                </a:lnTo>
                <a:lnTo>
                  <a:pt x="571373" y="0"/>
                </a:lnTo>
                <a:close/>
              </a:path>
              <a:path w="1692909" h="413385">
                <a:moveTo>
                  <a:pt x="714011" y="79578"/>
                </a:moveTo>
                <a:lnTo>
                  <a:pt x="571373" y="79578"/>
                </a:lnTo>
                <a:lnTo>
                  <a:pt x="612978" y="89374"/>
                </a:lnTo>
                <a:lnTo>
                  <a:pt x="641435" y="116292"/>
                </a:lnTo>
                <a:lnTo>
                  <a:pt x="657762" y="156628"/>
                </a:lnTo>
                <a:lnTo>
                  <a:pt x="662978" y="206679"/>
                </a:lnTo>
                <a:lnTo>
                  <a:pt x="657762" y="256730"/>
                </a:lnTo>
                <a:lnTo>
                  <a:pt x="641435" y="297067"/>
                </a:lnTo>
                <a:lnTo>
                  <a:pt x="612978" y="323985"/>
                </a:lnTo>
                <a:lnTo>
                  <a:pt x="571373" y="333781"/>
                </a:lnTo>
                <a:lnTo>
                  <a:pt x="714011" y="333781"/>
                </a:lnTo>
                <a:lnTo>
                  <a:pt x="730048" y="300983"/>
                </a:lnTo>
                <a:lnTo>
                  <a:pt x="741523" y="256525"/>
                </a:lnTo>
                <a:lnTo>
                  <a:pt x="745426" y="206679"/>
                </a:lnTo>
                <a:lnTo>
                  <a:pt x="741523" y="156834"/>
                </a:lnTo>
                <a:lnTo>
                  <a:pt x="730048" y="112376"/>
                </a:lnTo>
                <a:lnTo>
                  <a:pt x="714011" y="79578"/>
                </a:lnTo>
                <a:close/>
              </a:path>
              <a:path w="1692909" h="413385">
                <a:moveTo>
                  <a:pt x="913155" y="6299"/>
                </a:moveTo>
                <a:lnTo>
                  <a:pt x="833005" y="6299"/>
                </a:lnTo>
                <a:lnTo>
                  <a:pt x="833005" y="407060"/>
                </a:lnTo>
                <a:lnTo>
                  <a:pt x="913155" y="407060"/>
                </a:lnTo>
                <a:lnTo>
                  <a:pt x="913155" y="6299"/>
                </a:lnTo>
                <a:close/>
              </a:path>
              <a:path w="1692909" h="413385">
                <a:moveTo>
                  <a:pt x="1178801" y="0"/>
                </a:moveTo>
                <a:lnTo>
                  <a:pt x="1135952" y="5049"/>
                </a:lnTo>
                <a:lnTo>
                  <a:pt x="1097690" y="19642"/>
                </a:lnTo>
                <a:lnTo>
                  <a:pt x="1064744" y="42949"/>
                </a:lnTo>
                <a:lnTo>
                  <a:pt x="1037848" y="74137"/>
                </a:lnTo>
                <a:lnTo>
                  <a:pt x="1017731" y="112376"/>
                </a:lnTo>
                <a:lnTo>
                  <a:pt x="1005124" y="156834"/>
                </a:lnTo>
                <a:lnTo>
                  <a:pt x="1000760" y="206679"/>
                </a:lnTo>
                <a:lnTo>
                  <a:pt x="1004965" y="257968"/>
                </a:lnTo>
                <a:lnTo>
                  <a:pt x="1017162" y="302988"/>
                </a:lnTo>
                <a:lnTo>
                  <a:pt x="1036719" y="341146"/>
                </a:lnTo>
                <a:lnTo>
                  <a:pt x="1063006" y="371853"/>
                </a:lnTo>
                <a:lnTo>
                  <a:pt x="1095393" y="394518"/>
                </a:lnTo>
                <a:lnTo>
                  <a:pt x="1133249" y="408550"/>
                </a:lnTo>
                <a:lnTo>
                  <a:pt x="1175943" y="413359"/>
                </a:lnTo>
                <a:lnTo>
                  <a:pt x="1225922" y="407195"/>
                </a:lnTo>
                <a:lnTo>
                  <a:pt x="1267045" y="389383"/>
                </a:lnTo>
                <a:lnTo>
                  <a:pt x="1299689" y="360944"/>
                </a:lnTo>
                <a:lnTo>
                  <a:pt x="1317209" y="333781"/>
                </a:lnTo>
                <a:lnTo>
                  <a:pt x="1178229" y="333781"/>
                </a:lnTo>
                <a:lnTo>
                  <a:pt x="1138022" y="324065"/>
                </a:lnTo>
                <a:lnTo>
                  <a:pt x="1108171" y="297281"/>
                </a:lnTo>
                <a:lnTo>
                  <a:pt x="1089591" y="256971"/>
                </a:lnTo>
                <a:lnTo>
                  <a:pt x="1083195" y="206679"/>
                </a:lnTo>
                <a:lnTo>
                  <a:pt x="1089502" y="155423"/>
                </a:lnTo>
                <a:lnTo>
                  <a:pt x="1107886" y="115220"/>
                </a:lnTo>
                <a:lnTo>
                  <a:pt x="1137539" y="88972"/>
                </a:lnTo>
                <a:lnTo>
                  <a:pt x="1177658" y="79578"/>
                </a:lnTo>
                <a:lnTo>
                  <a:pt x="1319513" y="79578"/>
                </a:lnTo>
                <a:lnTo>
                  <a:pt x="1302468" y="52897"/>
                </a:lnTo>
                <a:lnTo>
                  <a:pt x="1270979" y="24833"/>
                </a:lnTo>
                <a:lnTo>
                  <a:pt x="1230044" y="6539"/>
                </a:lnTo>
                <a:lnTo>
                  <a:pt x="1178801" y="0"/>
                </a:lnTo>
                <a:close/>
              </a:path>
              <a:path w="1692909" h="413385">
                <a:moveTo>
                  <a:pt x="1256665" y="282828"/>
                </a:moveTo>
                <a:lnTo>
                  <a:pt x="1240544" y="305765"/>
                </a:lnTo>
                <a:lnTo>
                  <a:pt x="1223029" y="321616"/>
                </a:lnTo>
                <a:lnTo>
                  <a:pt x="1202722" y="330811"/>
                </a:lnTo>
                <a:lnTo>
                  <a:pt x="1178229" y="333781"/>
                </a:lnTo>
                <a:lnTo>
                  <a:pt x="1317209" y="333781"/>
                </a:lnTo>
                <a:lnTo>
                  <a:pt x="1324229" y="322897"/>
                </a:lnTo>
                <a:lnTo>
                  <a:pt x="1256665" y="282828"/>
                </a:lnTo>
                <a:close/>
              </a:path>
              <a:path w="1692909" h="413385">
                <a:moveTo>
                  <a:pt x="1319513" y="79578"/>
                </a:moveTo>
                <a:lnTo>
                  <a:pt x="1177658" y="79578"/>
                </a:lnTo>
                <a:lnTo>
                  <a:pt x="1202313" y="82513"/>
                </a:lnTo>
                <a:lnTo>
                  <a:pt x="1222462" y="91032"/>
                </a:lnTo>
                <a:lnTo>
                  <a:pt x="1238531" y="104700"/>
                </a:lnTo>
                <a:lnTo>
                  <a:pt x="1250950" y="123088"/>
                </a:lnTo>
                <a:lnTo>
                  <a:pt x="1325372" y="88747"/>
                </a:lnTo>
                <a:lnTo>
                  <a:pt x="1319513" y="79578"/>
                </a:lnTo>
                <a:close/>
              </a:path>
              <a:path w="1692909" h="413385">
                <a:moveTo>
                  <a:pt x="1683766" y="6299"/>
                </a:moveTo>
                <a:lnTo>
                  <a:pt x="1405521" y="6299"/>
                </a:lnTo>
                <a:lnTo>
                  <a:pt x="1405521" y="407060"/>
                </a:lnTo>
                <a:lnTo>
                  <a:pt x="1692351" y="407060"/>
                </a:lnTo>
                <a:lnTo>
                  <a:pt x="1692351" y="328625"/>
                </a:lnTo>
                <a:lnTo>
                  <a:pt x="1485671" y="328625"/>
                </a:lnTo>
                <a:lnTo>
                  <a:pt x="1485671" y="231876"/>
                </a:lnTo>
                <a:lnTo>
                  <a:pt x="1600746" y="231876"/>
                </a:lnTo>
                <a:lnTo>
                  <a:pt x="1600746" y="154012"/>
                </a:lnTo>
                <a:lnTo>
                  <a:pt x="1485671" y="154012"/>
                </a:lnTo>
                <a:lnTo>
                  <a:pt x="1485671" y="84734"/>
                </a:lnTo>
                <a:lnTo>
                  <a:pt x="1683766" y="84734"/>
                </a:lnTo>
                <a:lnTo>
                  <a:pt x="1683766" y="6299"/>
                </a:lnTo>
                <a:close/>
              </a:path>
            </a:pathLst>
          </a:custGeom>
          <a:solidFill>
            <a:srgbClr val="7D9942"/>
          </a:solidFill>
        </p:spPr>
        <p:txBody>
          <a:bodyPr wrap="square" lIns="0" tIns="0" rIns="0" bIns="0" rtlCol="0"/>
          <a:lstStyle/>
          <a:p>
            <a:endParaRPr/>
          </a:p>
        </p:txBody>
      </p:sp>
      <p:sp>
        <p:nvSpPr>
          <p:cNvPr id="15" name="object 15"/>
          <p:cNvSpPr/>
          <p:nvPr/>
        </p:nvSpPr>
        <p:spPr>
          <a:xfrm>
            <a:off x="6607547" y="7994160"/>
            <a:ext cx="1163143" cy="706332"/>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6314264" y="8738051"/>
            <a:ext cx="846903" cy="538551"/>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9439581" y="4313038"/>
            <a:ext cx="1578610" cy="142240"/>
          </a:xfrm>
          <a:custGeom>
            <a:avLst/>
            <a:gdLst/>
            <a:ahLst/>
            <a:cxnLst/>
            <a:rect l="l" t="t" r="r" b="b"/>
            <a:pathLst>
              <a:path w="1578609" h="142239">
                <a:moveTo>
                  <a:pt x="63969" y="2108"/>
                </a:moveTo>
                <a:lnTo>
                  <a:pt x="47256" y="2108"/>
                </a:lnTo>
                <a:lnTo>
                  <a:pt x="0" y="138226"/>
                </a:lnTo>
                <a:lnTo>
                  <a:pt x="15557" y="138226"/>
                </a:lnTo>
                <a:lnTo>
                  <a:pt x="27419" y="103619"/>
                </a:lnTo>
                <a:lnTo>
                  <a:pt x="99211" y="103619"/>
                </a:lnTo>
                <a:lnTo>
                  <a:pt x="94423" y="89827"/>
                </a:lnTo>
                <a:lnTo>
                  <a:pt x="32080" y="89827"/>
                </a:lnTo>
                <a:lnTo>
                  <a:pt x="49616" y="37920"/>
                </a:lnTo>
                <a:lnTo>
                  <a:pt x="52066" y="30337"/>
                </a:lnTo>
                <a:lnTo>
                  <a:pt x="54168" y="23463"/>
                </a:lnTo>
                <a:lnTo>
                  <a:pt x="55613" y="18249"/>
                </a:lnTo>
                <a:lnTo>
                  <a:pt x="69573" y="18249"/>
                </a:lnTo>
                <a:lnTo>
                  <a:pt x="63969" y="2108"/>
                </a:lnTo>
                <a:close/>
              </a:path>
              <a:path w="1578609" h="142239">
                <a:moveTo>
                  <a:pt x="99211" y="103619"/>
                </a:moveTo>
                <a:lnTo>
                  <a:pt x="83616" y="103619"/>
                </a:lnTo>
                <a:lnTo>
                  <a:pt x="95288" y="138226"/>
                </a:lnTo>
                <a:lnTo>
                  <a:pt x="111226" y="138226"/>
                </a:lnTo>
                <a:lnTo>
                  <a:pt x="99211" y="103619"/>
                </a:lnTo>
                <a:close/>
              </a:path>
              <a:path w="1578609" h="142239">
                <a:moveTo>
                  <a:pt x="69573" y="18249"/>
                </a:moveTo>
                <a:lnTo>
                  <a:pt x="55613" y="18249"/>
                </a:lnTo>
                <a:lnTo>
                  <a:pt x="57054" y="23570"/>
                </a:lnTo>
                <a:lnTo>
                  <a:pt x="59134" y="30435"/>
                </a:lnTo>
                <a:lnTo>
                  <a:pt x="61561" y="37977"/>
                </a:lnTo>
                <a:lnTo>
                  <a:pt x="63969" y="45097"/>
                </a:lnTo>
                <a:lnTo>
                  <a:pt x="78943" y="89827"/>
                </a:lnTo>
                <a:lnTo>
                  <a:pt x="94423" y="89827"/>
                </a:lnTo>
                <a:lnTo>
                  <a:pt x="69573" y="18249"/>
                </a:lnTo>
                <a:close/>
              </a:path>
              <a:path w="1578609" h="142239">
                <a:moveTo>
                  <a:pt x="185483" y="0"/>
                </a:moveTo>
                <a:lnTo>
                  <a:pt x="162937" y="5307"/>
                </a:lnTo>
                <a:lnTo>
                  <a:pt x="145368" y="20016"/>
                </a:lnTo>
                <a:lnTo>
                  <a:pt x="133960" y="42310"/>
                </a:lnTo>
                <a:lnTo>
                  <a:pt x="129895" y="70370"/>
                </a:lnTo>
                <a:lnTo>
                  <a:pt x="133814" y="98130"/>
                </a:lnTo>
                <a:lnTo>
                  <a:pt x="144929" y="120319"/>
                </a:lnTo>
                <a:lnTo>
                  <a:pt x="162278" y="135032"/>
                </a:lnTo>
                <a:lnTo>
                  <a:pt x="184899" y="140360"/>
                </a:lnTo>
                <a:lnTo>
                  <a:pt x="198830" y="138726"/>
                </a:lnTo>
                <a:lnTo>
                  <a:pt x="210881" y="134124"/>
                </a:lnTo>
                <a:lnTo>
                  <a:pt x="221073" y="127008"/>
                </a:lnTo>
                <a:lnTo>
                  <a:pt x="221462" y="126580"/>
                </a:lnTo>
                <a:lnTo>
                  <a:pt x="185293" y="126580"/>
                </a:lnTo>
                <a:lnTo>
                  <a:pt x="169320" y="122415"/>
                </a:lnTo>
                <a:lnTo>
                  <a:pt x="156557" y="110758"/>
                </a:lnTo>
                <a:lnTo>
                  <a:pt x="148097" y="92864"/>
                </a:lnTo>
                <a:lnTo>
                  <a:pt x="145034" y="69989"/>
                </a:lnTo>
                <a:lnTo>
                  <a:pt x="148011" y="47255"/>
                </a:lnTo>
                <a:lnTo>
                  <a:pt x="156313" y="29483"/>
                </a:lnTo>
                <a:lnTo>
                  <a:pt x="168988" y="17911"/>
                </a:lnTo>
                <a:lnTo>
                  <a:pt x="185089" y="13779"/>
                </a:lnTo>
                <a:lnTo>
                  <a:pt x="221668" y="13779"/>
                </a:lnTo>
                <a:lnTo>
                  <a:pt x="220180" y="12124"/>
                </a:lnTo>
                <a:lnTo>
                  <a:pt x="210153" y="5338"/>
                </a:lnTo>
                <a:lnTo>
                  <a:pt x="198630" y="1322"/>
                </a:lnTo>
                <a:lnTo>
                  <a:pt x="185483" y="0"/>
                </a:lnTo>
                <a:close/>
              </a:path>
              <a:path w="1578609" h="142239">
                <a:moveTo>
                  <a:pt x="218935" y="108686"/>
                </a:moveTo>
                <a:lnTo>
                  <a:pt x="212064" y="116245"/>
                </a:lnTo>
                <a:lnTo>
                  <a:pt x="204371" y="121867"/>
                </a:lnTo>
                <a:lnTo>
                  <a:pt x="195550" y="125372"/>
                </a:lnTo>
                <a:lnTo>
                  <a:pt x="185293" y="126580"/>
                </a:lnTo>
                <a:lnTo>
                  <a:pt x="221462" y="126580"/>
                </a:lnTo>
                <a:lnTo>
                  <a:pt x="229425" y="117830"/>
                </a:lnTo>
                <a:lnTo>
                  <a:pt x="218935" y="108686"/>
                </a:lnTo>
                <a:close/>
              </a:path>
              <a:path w="1578609" h="142239">
                <a:moveTo>
                  <a:pt x="221668" y="13779"/>
                </a:moveTo>
                <a:lnTo>
                  <a:pt x="185089" y="13779"/>
                </a:lnTo>
                <a:lnTo>
                  <a:pt x="195048" y="14784"/>
                </a:lnTo>
                <a:lnTo>
                  <a:pt x="203235" y="17911"/>
                </a:lnTo>
                <a:lnTo>
                  <a:pt x="210223" y="23214"/>
                </a:lnTo>
                <a:lnTo>
                  <a:pt x="216789" y="30899"/>
                </a:lnTo>
                <a:lnTo>
                  <a:pt x="228841" y="21755"/>
                </a:lnTo>
                <a:lnTo>
                  <a:pt x="221668" y="13779"/>
                </a:lnTo>
                <a:close/>
              </a:path>
              <a:path w="1578609" h="142239">
                <a:moveTo>
                  <a:pt x="303898" y="0"/>
                </a:moveTo>
                <a:lnTo>
                  <a:pt x="281346" y="5307"/>
                </a:lnTo>
                <a:lnTo>
                  <a:pt x="263779" y="20016"/>
                </a:lnTo>
                <a:lnTo>
                  <a:pt x="252374" y="42310"/>
                </a:lnTo>
                <a:lnTo>
                  <a:pt x="248310" y="70370"/>
                </a:lnTo>
                <a:lnTo>
                  <a:pt x="252229" y="98130"/>
                </a:lnTo>
                <a:lnTo>
                  <a:pt x="263344" y="120319"/>
                </a:lnTo>
                <a:lnTo>
                  <a:pt x="280693" y="135032"/>
                </a:lnTo>
                <a:lnTo>
                  <a:pt x="303314" y="140360"/>
                </a:lnTo>
                <a:lnTo>
                  <a:pt x="317240" y="138726"/>
                </a:lnTo>
                <a:lnTo>
                  <a:pt x="329291" y="134124"/>
                </a:lnTo>
                <a:lnTo>
                  <a:pt x="339486" y="127008"/>
                </a:lnTo>
                <a:lnTo>
                  <a:pt x="339875" y="126580"/>
                </a:lnTo>
                <a:lnTo>
                  <a:pt x="303695" y="126580"/>
                </a:lnTo>
                <a:lnTo>
                  <a:pt x="287730" y="122415"/>
                </a:lnTo>
                <a:lnTo>
                  <a:pt x="274970" y="110758"/>
                </a:lnTo>
                <a:lnTo>
                  <a:pt x="266511" y="92864"/>
                </a:lnTo>
                <a:lnTo>
                  <a:pt x="263448" y="69989"/>
                </a:lnTo>
                <a:lnTo>
                  <a:pt x="266426" y="47255"/>
                </a:lnTo>
                <a:lnTo>
                  <a:pt x="274727" y="29483"/>
                </a:lnTo>
                <a:lnTo>
                  <a:pt x="287403" y="17911"/>
                </a:lnTo>
                <a:lnTo>
                  <a:pt x="303504" y="13779"/>
                </a:lnTo>
                <a:lnTo>
                  <a:pt x="340083" y="13779"/>
                </a:lnTo>
                <a:lnTo>
                  <a:pt x="338595" y="12124"/>
                </a:lnTo>
                <a:lnTo>
                  <a:pt x="328568" y="5338"/>
                </a:lnTo>
                <a:lnTo>
                  <a:pt x="317045" y="1322"/>
                </a:lnTo>
                <a:lnTo>
                  <a:pt x="303898" y="0"/>
                </a:lnTo>
                <a:close/>
              </a:path>
              <a:path w="1578609" h="142239">
                <a:moveTo>
                  <a:pt x="337337" y="108686"/>
                </a:moveTo>
                <a:lnTo>
                  <a:pt x="330468" y="116245"/>
                </a:lnTo>
                <a:lnTo>
                  <a:pt x="322778" y="121867"/>
                </a:lnTo>
                <a:lnTo>
                  <a:pt x="313957" y="125372"/>
                </a:lnTo>
                <a:lnTo>
                  <a:pt x="303695" y="126580"/>
                </a:lnTo>
                <a:lnTo>
                  <a:pt x="339875" y="126580"/>
                </a:lnTo>
                <a:lnTo>
                  <a:pt x="347840" y="117830"/>
                </a:lnTo>
                <a:lnTo>
                  <a:pt x="337337" y="108686"/>
                </a:lnTo>
                <a:close/>
              </a:path>
              <a:path w="1578609" h="142239">
                <a:moveTo>
                  <a:pt x="340083" y="13779"/>
                </a:moveTo>
                <a:lnTo>
                  <a:pt x="303504" y="13779"/>
                </a:lnTo>
                <a:lnTo>
                  <a:pt x="313463" y="14784"/>
                </a:lnTo>
                <a:lnTo>
                  <a:pt x="321649" y="17911"/>
                </a:lnTo>
                <a:lnTo>
                  <a:pt x="328638" y="23214"/>
                </a:lnTo>
                <a:lnTo>
                  <a:pt x="335203" y="30899"/>
                </a:lnTo>
                <a:lnTo>
                  <a:pt x="347256" y="21755"/>
                </a:lnTo>
                <a:lnTo>
                  <a:pt x="340083" y="13779"/>
                </a:lnTo>
                <a:close/>
              </a:path>
              <a:path w="1578609" h="142239">
                <a:moveTo>
                  <a:pt x="423291" y="0"/>
                </a:moveTo>
                <a:lnTo>
                  <a:pt x="400172" y="5225"/>
                </a:lnTo>
                <a:lnTo>
                  <a:pt x="382309" y="19797"/>
                </a:lnTo>
                <a:lnTo>
                  <a:pt x="370793" y="42064"/>
                </a:lnTo>
                <a:lnTo>
                  <a:pt x="366712" y="70370"/>
                </a:lnTo>
                <a:lnTo>
                  <a:pt x="370731" y="98623"/>
                </a:lnTo>
                <a:lnTo>
                  <a:pt x="382112" y="120757"/>
                </a:lnTo>
                <a:lnTo>
                  <a:pt x="399839" y="135196"/>
                </a:lnTo>
                <a:lnTo>
                  <a:pt x="422897" y="140360"/>
                </a:lnTo>
                <a:lnTo>
                  <a:pt x="446046" y="135135"/>
                </a:lnTo>
                <a:lnTo>
                  <a:pt x="456570" y="126580"/>
                </a:lnTo>
                <a:lnTo>
                  <a:pt x="423481" y="126580"/>
                </a:lnTo>
                <a:lnTo>
                  <a:pt x="406970" y="122551"/>
                </a:lnTo>
                <a:lnTo>
                  <a:pt x="393776" y="111120"/>
                </a:lnTo>
                <a:lnTo>
                  <a:pt x="385030" y="93271"/>
                </a:lnTo>
                <a:lnTo>
                  <a:pt x="381863" y="69989"/>
                </a:lnTo>
                <a:lnTo>
                  <a:pt x="384936" y="46762"/>
                </a:lnTo>
                <a:lnTo>
                  <a:pt x="393460" y="29044"/>
                </a:lnTo>
                <a:lnTo>
                  <a:pt x="406397" y="17747"/>
                </a:lnTo>
                <a:lnTo>
                  <a:pt x="422706" y="13779"/>
                </a:lnTo>
                <a:lnTo>
                  <a:pt x="456990" y="13779"/>
                </a:lnTo>
                <a:lnTo>
                  <a:pt x="446378" y="5165"/>
                </a:lnTo>
                <a:lnTo>
                  <a:pt x="423291" y="0"/>
                </a:lnTo>
                <a:close/>
              </a:path>
              <a:path w="1578609" h="142239">
                <a:moveTo>
                  <a:pt x="456990" y="13779"/>
                </a:moveTo>
                <a:lnTo>
                  <a:pt x="422706" y="13779"/>
                </a:lnTo>
                <a:lnTo>
                  <a:pt x="439249" y="17808"/>
                </a:lnTo>
                <a:lnTo>
                  <a:pt x="452513" y="29240"/>
                </a:lnTo>
                <a:lnTo>
                  <a:pt x="461329" y="47089"/>
                </a:lnTo>
                <a:lnTo>
                  <a:pt x="464527" y="70370"/>
                </a:lnTo>
                <a:lnTo>
                  <a:pt x="461423" y="93598"/>
                </a:lnTo>
                <a:lnTo>
                  <a:pt x="452829" y="111315"/>
                </a:lnTo>
                <a:lnTo>
                  <a:pt x="439823" y="122612"/>
                </a:lnTo>
                <a:lnTo>
                  <a:pt x="423481" y="126580"/>
                </a:lnTo>
                <a:lnTo>
                  <a:pt x="456570" y="126580"/>
                </a:lnTo>
                <a:lnTo>
                  <a:pt x="463973" y="120562"/>
                </a:lnTo>
                <a:lnTo>
                  <a:pt x="475555" y="98296"/>
                </a:lnTo>
                <a:lnTo>
                  <a:pt x="479666" y="69989"/>
                </a:lnTo>
                <a:lnTo>
                  <a:pt x="475617" y="41742"/>
                </a:lnTo>
                <a:lnTo>
                  <a:pt x="464170" y="19607"/>
                </a:lnTo>
                <a:lnTo>
                  <a:pt x="456990" y="13779"/>
                </a:lnTo>
                <a:close/>
              </a:path>
              <a:path w="1578609" h="142239">
                <a:moveTo>
                  <a:pt x="538097" y="31483"/>
                </a:moveTo>
                <a:lnTo>
                  <a:pt x="524192" y="31483"/>
                </a:lnTo>
                <a:lnTo>
                  <a:pt x="525551" y="36728"/>
                </a:lnTo>
                <a:lnTo>
                  <a:pt x="529247" y="47040"/>
                </a:lnTo>
                <a:lnTo>
                  <a:pt x="532168" y="54038"/>
                </a:lnTo>
                <a:lnTo>
                  <a:pt x="567956" y="141732"/>
                </a:lnTo>
                <a:lnTo>
                  <a:pt x="581099" y="110045"/>
                </a:lnTo>
                <a:lnTo>
                  <a:pt x="568337" y="110045"/>
                </a:lnTo>
                <a:lnTo>
                  <a:pt x="566591" y="104576"/>
                </a:lnTo>
                <a:lnTo>
                  <a:pt x="564082" y="97629"/>
                </a:lnTo>
                <a:lnTo>
                  <a:pt x="561272" y="90280"/>
                </a:lnTo>
                <a:lnTo>
                  <a:pt x="558622" y="83604"/>
                </a:lnTo>
                <a:lnTo>
                  <a:pt x="538097" y="31483"/>
                </a:lnTo>
                <a:close/>
              </a:path>
              <a:path w="1578609" h="142239">
                <a:moveTo>
                  <a:pt x="526529" y="2108"/>
                </a:moveTo>
                <a:lnTo>
                  <a:pt x="509638" y="2108"/>
                </a:lnTo>
                <a:lnTo>
                  <a:pt x="509638" y="138252"/>
                </a:lnTo>
                <a:lnTo>
                  <a:pt x="524192" y="138252"/>
                </a:lnTo>
                <a:lnTo>
                  <a:pt x="524192" y="31483"/>
                </a:lnTo>
                <a:lnTo>
                  <a:pt x="538097" y="31483"/>
                </a:lnTo>
                <a:lnTo>
                  <a:pt x="526529" y="2108"/>
                </a:lnTo>
                <a:close/>
              </a:path>
              <a:path w="1578609" h="142239">
                <a:moveTo>
                  <a:pt x="627049" y="31483"/>
                </a:moveTo>
                <a:lnTo>
                  <a:pt x="612495" y="31483"/>
                </a:lnTo>
                <a:lnTo>
                  <a:pt x="612495" y="138252"/>
                </a:lnTo>
                <a:lnTo>
                  <a:pt x="627049" y="138252"/>
                </a:lnTo>
                <a:lnTo>
                  <a:pt x="627049" y="31483"/>
                </a:lnTo>
                <a:close/>
              </a:path>
              <a:path w="1578609" h="142239">
                <a:moveTo>
                  <a:pt x="627049" y="2108"/>
                </a:moveTo>
                <a:lnTo>
                  <a:pt x="610552" y="2108"/>
                </a:lnTo>
                <a:lnTo>
                  <a:pt x="578065" y="83604"/>
                </a:lnTo>
                <a:lnTo>
                  <a:pt x="575439" y="90387"/>
                </a:lnTo>
                <a:lnTo>
                  <a:pt x="572640" y="97772"/>
                </a:lnTo>
                <a:lnTo>
                  <a:pt x="570123" y="104683"/>
                </a:lnTo>
                <a:lnTo>
                  <a:pt x="568337" y="110045"/>
                </a:lnTo>
                <a:lnTo>
                  <a:pt x="581099" y="110045"/>
                </a:lnTo>
                <a:lnTo>
                  <a:pt x="604329" y="54038"/>
                </a:lnTo>
                <a:lnTo>
                  <a:pt x="607250" y="46837"/>
                </a:lnTo>
                <a:lnTo>
                  <a:pt x="611136" y="36728"/>
                </a:lnTo>
                <a:lnTo>
                  <a:pt x="612495" y="31483"/>
                </a:lnTo>
                <a:lnTo>
                  <a:pt x="627049" y="31483"/>
                </a:lnTo>
                <a:lnTo>
                  <a:pt x="627049" y="2108"/>
                </a:lnTo>
                <a:close/>
              </a:path>
              <a:path w="1578609" h="142239">
                <a:moveTo>
                  <a:pt x="713790" y="2133"/>
                </a:moveTo>
                <a:lnTo>
                  <a:pt x="662851" y="2133"/>
                </a:lnTo>
                <a:lnTo>
                  <a:pt x="662851" y="138226"/>
                </a:lnTo>
                <a:lnTo>
                  <a:pt x="678002" y="138226"/>
                </a:lnTo>
                <a:lnTo>
                  <a:pt x="678002" y="84747"/>
                </a:lnTo>
                <a:lnTo>
                  <a:pt x="711073" y="84747"/>
                </a:lnTo>
                <a:lnTo>
                  <a:pt x="729757" y="81989"/>
                </a:lnTo>
                <a:lnTo>
                  <a:pt x="744315" y="73893"/>
                </a:lnTo>
                <a:lnTo>
                  <a:pt x="746415" y="70967"/>
                </a:lnTo>
                <a:lnTo>
                  <a:pt x="678002" y="70967"/>
                </a:lnTo>
                <a:lnTo>
                  <a:pt x="678002" y="15913"/>
                </a:lnTo>
                <a:lnTo>
                  <a:pt x="747476" y="15913"/>
                </a:lnTo>
                <a:lnTo>
                  <a:pt x="744726" y="12088"/>
                </a:lnTo>
                <a:lnTo>
                  <a:pt x="730984" y="4597"/>
                </a:lnTo>
                <a:lnTo>
                  <a:pt x="713790" y="2133"/>
                </a:lnTo>
                <a:close/>
              </a:path>
              <a:path w="1578609" h="142239">
                <a:moveTo>
                  <a:pt x="747476" y="15913"/>
                </a:moveTo>
                <a:lnTo>
                  <a:pt x="713206" y="15913"/>
                </a:lnTo>
                <a:lnTo>
                  <a:pt x="725586" y="17738"/>
                </a:lnTo>
                <a:lnTo>
                  <a:pt x="734607" y="23066"/>
                </a:lnTo>
                <a:lnTo>
                  <a:pt x="740126" y="31675"/>
                </a:lnTo>
                <a:lnTo>
                  <a:pt x="741997" y="43345"/>
                </a:lnTo>
                <a:lnTo>
                  <a:pt x="740122" y="55295"/>
                </a:lnTo>
                <a:lnTo>
                  <a:pt x="734436" y="63942"/>
                </a:lnTo>
                <a:lnTo>
                  <a:pt x="724847" y="69196"/>
                </a:lnTo>
                <a:lnTo>
                  <a:pt x="711263" y="70967"/>
                </a:lnTo>
                <a:lnTo>
                  <a:pt x="746415" y="70967"/>
                </a:lnTo>
                <a:lnTo>
                  <a:pt x="753767" y="60728"/>
                </a:lnTo>
                <a:lnTo>
                  <a:pt x="757135" y="42760"/>
                </a:lnTo>
                <a:lnTo>
                  <a:pt x="753836" y="24759"/>
                </a:lnTo>
                <a:lnTo>
                  <a:pt x="747476" y="15913"/>
                </a:lnTo>
                <a:close/>
              </a:path>
              <a:path w="1578609" h="142239">
                <a:moveTo>
                  <a:pt x="827913" y="2108"/>
                </a:moveTo>
                <a:lnTo>
                  <a:pt x="811187" y="2108"/>
                </a:lnTo>
                <a:lnTo>
                  <a:pt x="763943" y="138226"/>
                </a:lnTo>
                <a:lnTo>
                  <a:pt x="779500" y="138226"/>
                </a:lnTo>
                <a:lnTo>
                  <a:pt x="791362" y="103619"/>
                </a:lnTo>
                <a:lnTo>
                  <a:pt x="863154" y="103619"/>
                </a:lnTo>
                <a:lnTo>
                  <a:pt x="858366" y="89827"/>
                </a:lnTo>
                <a:lnTo>
                  <a:pt x="796023" y="89827"/>
                </a:lnTo>
                <a:lnTo>
                  <a:pt x="813554" y="37920"/>
                </a:lnTo>
                <a:lnTo>
                  <a:pt x="816005" y="30337"/>
                </a:lnTo>
                <a:lnTo>
                  <a:pt x="818109" y="23463"/>
                </a:lnTo>
                <a:lnTo>
                  <a:pt x="819556" y="18249"/>
                </a:lnTo>
                <a:lnTo>
                  <a:pt x="833516" y="18249"/>
                </a:lnTo>
                <a:lnTo>
                  <a:pt x="827913" y="2108"/>
                </a:lnTo>
                <a:close/>
              </a:path>
              <a:path w="1578609" h="142239">
                <a:moveTo>
                  <a:pt x="863154" y="103619"/>
                </a:moveTo>
                <a:lnTo>
                  <a:pt x="847559" y="103619"/>
                </a:lnTo>
                <a:lnTo>
                  <a:pt x="859218" y="138226"/>
                </a:lnTo>
                <a:lnTo>
                  <a:pt x="875169" y="138226"/>
                </a:lnTo>
                <a:lnTo>
                  <a:pt x="863154" y="103619"/>
                </a:lnTo>
                <a:close/>
              </a:path>
              <a:path w="1578609" h="142239">
                <a:moveTo>
                  <a:pt x="833516" y="18249"/>
                </a:moveTo>
                <a:lnTo>
                  <a:pt x="819556" y="18249"/>
                </a:lnTo>
                <a:lnTo>
                  <a:pt x="820997" y="23570"/>
                </a:lnTo>
                <a:lnTo>
                  <a:pt x="823077" y="30435"/>
                </a:lnTo>
                <a:lnTo>
                  <a:pt x="825505" y="37977"/>
                </a:lnTo>
                <a:lnTo>
                  <a:pt x="827913" y="45097"/>
                </a:lnTo>
                <a:lnTo>
                  <a:pt x="842886" y="89827"/>
                </a:lnTo>
                <a:lnTo>
                  <a:pt x="858366" y="89827"/>
                </a:lnTo>
                <a:lnTo>
                  <a:pt x="833516" y="18249"/>
                </a:lnTo>
                <a:close/>
              </a:path>
              <a:path w="1578609" h="142239">
                <a:moveTo>
                  <a:pt x="918121" y="2108"/>
                </a:moveTo>
                <a:lnTo>
                  <a:pt x="903376" y="2108"/>
                </a:lnTo>
                <a:lnTo>
                  <a:pt x="903376" y="138226"/>
                </a:lnTo>
                <a:lnTo>
                  <a:pt x="917930" y="138226"/>
                </a:lnTo>
                <a:lnTo>
                  <a:pt x="917930" y="27978"/>
                </a:lnTo>
                <a:lnTo>
                  <a:pt x="934187" y="27978"/>
                </a:lnTo>
                <a:lnTo>
                  <a:pt x="918121" y="2108"/>
                </a:lnTo>
                <a:close/>
              </a:path>
              <a:path w="1578609" h="142239">
                <a:moveTo>
                  <a:pt x="934187" y="27978"/>
                </a:moveTo>
                <a:lnTo>
                  <a:pt x="917930" y="27978"/>
                </a:lnTo>
                <a:lnTo>
                  <a:pt x="919683" y="31483"/>
                </a:lnTo>
                <a:lnTo>
                  <a:pt x="924737" y="40424"/>
                </a:lnTo>
                <a:lnTo>
                  <a:pt x="927658" y="45097"/>
                </a:lnTo>
                <a:lnTo>
                  <a:pt x="987183" y="138226"/>
                </a:lnTo>
                <a:lnTo>
                  <a:pt x="1001356" y="138226"/>
                </a:lnTo>
                <a:lnTo>
                  <a:pt x="1001356" y="114134"/>
                </a:lnTo>
                <a:lnTo>
                  <a:pt x="986790" y="114134"/>
                </a:lnTo>
                <a:lnTo>
                  <a:pt x="985037" y="110629"/>
                </a:lnTo>
                <a:lnTo>
                  <a:pt x="979982" y="101688"/>
                </a:lnTo>
                <a:lnTo>
                  <a:pt x="977061" y="97015"/>
                </a:lnTo>
                <a:lnTo>
                  <a:pt x="934187" y="27978"/>
                </a:lnTo>
                <a:close/>
              </a:path>
              <a:path w="1578609" h="142239">
                <a:moveTo>
                  <a:pt x="1001356" y="2108"/>
                </a:moveTo>
                <a:lnTo>
                  <a:pt x="986790" y="2108"/>
                </a:lnTo>
                <a:lnTo>
                  <a:pt x="986790" y="114134"/>
                </a:lnTo>
                <a:lnTo>
                  <a:pt x="1001356" y="114134"/>
                </a:lnTo>
                <a:lnTo>
                  <a:pt x="1001356" y="2108"/>
                </a:lnTo>
                <a:close/>
              </a:path>
              <a:path w="1578609" h="142239">
                <a:moveTo>
                  <a:pt x="1053261" y="2108"/>
                </a:moveTo>
                <a:lnTo>
                  <a:pt x="1038123" y="2108"/>
                </a:lnTo>
                <a:lnTo>
                  <a:pt x="1038123" y="138226"/>
                </a:lnTo>
                <a:lnTo>
                  <a:pt x="1053261" y="138226"/>
                </a:lnTo>
                <a:lnTo>
                  <a:pt x="1053261" y="2108"/>
                </a:lnTo>
                <a:close/>
              </a:path>
              <a:path w="1578609" h="142239">
                <a:moveTo>
                  <a:pt x="1118499" y="31483"/>
                </a:moveTo>
                <a:lnTo>
                  <a:pt x="1104595" y="31483"/>
                </a:lnTo>
                <a:lnTo>
                  <a:pt x="1105954" y="36728"/>
                </a:lnTo>
                <a:lnTo>
                  <a:pt x="1109649" y="47040"/>
                </a:lnTo>
                <a:lnTo>
                  <a:pt x="1112570" y="54038"/>
                </a:lnTo>
                <a:lnTo>
                  <a:pt x="1148359" y="141732"/>
                </a:lnTo>
                <a:lnTo>
                  <a:pt x="1161502" y="110045"/>
                </a:lnTo>
                <a:lnTo>
                  <a:pt x="1148753" y="110045"/>
                </a:lnTo>
                <a:lnTo>
                  <a:pt x="1146999" y="104576"/>
                </a:lnTo>
                <a:lnTo>
                  <a:pt x="1144486" y="97629"/>
                </a:lnTo>
                <a:lnTo>
                  <a:pt x="1141675" y="90280"/>
                </a:lnTo>
                <a:lnTo>
                  <a:pt x="1139024" y="83604"/>
                </a:lnTo>
                <a:lnTo>
                  <a:pt x="1118499" y="31483"/>
                </a:lnTo>
                <a:close/>
              </a:path>
              <a:path w="1578609" h="142239">
                <a:moveTo>
                  <a:pt x="1106932" y="2108"/>
                </a:moveTo>
                <a:lnTo>
                  <a:pt x="1090041" y="2108"/>
                </a:lnTo>
                <a:lnTo>
                  <a:pt x="1090041" y="138252"/>
                </a:lnTo>
                <a:lnTo>
                  <a:pt x="1104595" y="138252"/>
                </a:lnTo>
                <a:lnTo>
                  <a:pt x="1104595" y="31483"/>
                </a:lnTo>
                <a:lnTo>
                  <a:pt x="1118499" y="31483"/>
                </a:lnTo>
                <a:lnTo>
                  <a:pt x="1106932" y="2108"/>
                </a:lnTo>
                <a:close/>
              </a:path>
              <a:path w="1578609" h="142239">
                <a:moveTo>
                  <a:pt x="1207465" y="31483"/>
                </a:moveTo>
                <a:lnTo>
                  <a:pt x="1192898" y="31483"/>
                </a:lnTo>
                <a:lnTo>
                  <a:pt x="1192898" y="138252"/>
                </a:lnTo>
                <a:lnTo>
                  <a:pt x="1207465" y="138252"/>
                </a:lnTo>
                <a:lnTo>
                  <a:pt x="1207465" y="31483"/>
                </a:lnTo>
                <a:close/>
              </a:path>
              <a:path w="1578609" h="142239">
                <a:moveTo>
                  <a:pt x="1207465" y="2108"/>
                </a:moveTo>
                <a:lnTo>
                  <a:pt x="1190955" y="2108"/>
                </a:lnTo>
                <a:lnTo>
                  <a:pt x="1158481" y="83604"/>
                </a:lnTo>
                <a:lnTo>
                  <a:pt x="1155854" y="90387"/>
                </a:lnTo>
                <a:lnTo>
                  <a:pt x="1153055" y="97772"/>
                </a:lnTo>
                <a:lnTo>
                  <a:pt x="1150539" y="104683"/>
                </a:lnTo>
                <a:lnTo>
                  <a:pt x="1148753" y="110045"/>
                </a:lnTo>
                <a:lnTo>
                  <a:pt x="1161502" y="110045"/>
                </a:lnTo>
                <a:lnTo>
                  <a:pt x="1184732" y="54038"/>
                </a:lnTo>
                <a:lnTo>
                  <a:pt x="1187653" y="46837"/>
                </a:lnTo>
                <a:lnTo>
                  <a:pt x="1191539" y="36728"/>
                </a:lnTo>
                <a:lnTo>
                  <a:pt x="1192898" y="31483"/>
                </a:lnTo>
                <a:lnTo>
                  <a:pt x="1207465" y="31483"/>
                </a:lnTo>
                <a:lnTo>
                  <a:pt x="1207465" y="2108"/>
                </a:lnTo>
                <a:close/>
              </a:path>
              <a:path w="1578609" h="142239">
                <a:moveTo>
                  <a:pt x="1325486" y="2133"/>
                </a:moveTo>
                <a:lnTo>
                  <a:pt x="1243266" y="2133"/>
                </a:lnTo>
                <a:lnTo>
                  <a:pt x="1243266" y="138226"/>
                </a:lnTo>
                <a:lnTo>
                  <a:pt x="1328407" y="138226"/>
                </a:lnTo>
                <a:lnTo>
                  <a:pt x="1328407" y="124447"/>
                </a:lnTo>
                <a:lnTo>
                  <a:pt x="1258404" y="124447"/>
                </a:lnTo>
                <a:lnTo>
                  <a:pt x="1258404" y="72504"/>
                </a:lnTo>
                <a:lnTo>
                  <a:pt x="1297292" y="72504"/>
                </a:lnTo>
                <a:lnTo>
                  <a:pt x="1297292" y="58724"/>
                </a:lnTo>
                <a:lnTo>
                  <a:pt x="1258404" y="58724"/>
                </a:lnTo>
                <a:lnTo>
                  <a:pt x="1258404" y="15913"/>
                </a:lnTo>
                <a:lnTo>
                  <a:pt x="1325486" y="15913"/>
                </a:lnTo>
                <a:lnTo>
                  <a:pt x="1325486" y="2133"/>
                </a:lnTo>
                <a:close/>
              </a:path>
              <a:path w="1578609" h="142239">
                <a:moveTo>
                  <a:pt x="1372158" y="2108"/>
                </a:moveTo>
                <a:lnTo>
                  <a:pt x="1357401" y="2108"/>
                </a:lnTo>
                <a:lnTo>
                  <a:pt x="1357401" y="138226"/>
                </a:lnTo>
                <a:lnTo>
                  <a:pt x="1371968" y="138226"/>
                </a:lnTo>
                <a:lnTo>
                  <a:pt x="1371968" y="27978"/>
                </a:lnTo>
                <a:lnTo>
                  <a:pt x="1388226" y="27978"/>
                </a:lnTo>
                <a:lnTo>
                  <a:pt x="1372158" y="2108"/>
                </a:lnTo>
                <a:close/>
              </a:path>
              <a:path w="1578609" h="142239">
                <a:moveTo>
                  <a:pt x="1388226" y="27978"/>
                </a:moveTo>
                <a:lnTo>
                  <a:pt x="1371968" y="27978"/>
                </a:lnTo>
                <a:lnTo>
                  <a:pt x="1373708" y="31483"/>
                </a:lnTo>
                <a:lnTo>
                  <a:pt x="1378775" y="40424"/>
                </a:lnTo>
                <a:lnTo>
                  <a:pt x="1381683" y="45097"/>
                </a:lnTo>
                <a:lnTo>
                  <a:pt x="1441208" y="138226"/>
                </a:lnTo>
                <a:lnTo>
                  <a:pt x="1455381" y="138226"/>
                </a:lnTo>
                <a:lnTo>
                  <a:pt x="1455381" y="114134"/>
                </a:lnTo>
                <a:lnTo>
                  <a:pt x="1440827" y="114134"/>
                </a:lnTo>
                <a:lnTo>
                  <a:pt x="1439075" y="110629"/>
                </a:lnTo>
                <a:lnTo>
                  <a:pt x="1434007" y="101688"/>
                </a:lnTo>
                <a:lnTo>
                  <a:pt x="1388226" y="27978"/>
                </a:lnTo>
                <a:close/>
              </a:path>
              <a:path w="1578609" h="142239">
                <a:moveTo>
                  <a:pt x="1455381" y="2108"/>
                </a:moveTo>
                <a:lnTo>
                  <a:pt x="1440827" y="2108"/>
                </a:lnTo>
                <a:lnTo>
                  <a:pt x="1440827" y="114134"/>
                </a:lnTo>
                <a:lnTo>
                  <a:pt x="1455381" y="114134"/>
                </a:lnTo>
                <a:lnTo>
                  <a:pt x="1455381" y="2108"/>
                </a:lnTo>
                <a:close/>
              </a:path>
              <a:path w="1578609" h="142239">
                <a:moveTo>
                  <a:pt x="1538020" y="15913"/>
                </a:moveTo>
                <a:lnTo>
                  <a:pt x="1522882" y="15913"/>
                </a:lnTo>
                <a:lnTo>
                  <a:pt x="1522882" y="138226"/>
                </a:lnTo>
                <a:lnTo>
                  <a:pt x="1538020" y="138226"/>
                </a:lnTo>
                <a:lnTo>
                  <a:pt x="1538020" y="15913"/>
                </a:lnTo>
                <a:close/>
              </a:path>
              <a:path w="1578609" h="142239">
                <a:moveTo>
                  <a:pt x="1578076" y="2133"/>
                </a:moveTo>
                <a:lnTo>
                  <a:pt x="1482826" y="2133"/>
                </a:lnTo>
                <a:lnTo>
                  <a:pt x="1482826" y="15913"/>
                </a:lnTo>
                <a:lnTo>
                  <a:pt x="1578076" y="15913"/>
                </a:lnTo>
                <a:lnTo>
                  <a:pt x="1578076" y="2133"/>
                </a:lnTo>
                <a:close/>
              </a:path>
            </a:pathLst>
          </a:custGeom>
          <a:solidFill>
            <a:srgbClr val="D7932B"/>
          </a:solidFill>
        </p:spPr>
        <p:txBody>
          <a:bodyPr wrap="square" lIns="0" tIns="0" rIns="0" bIns="0" rtlCol="0"/>
          <a:lstStyle/>
          <a:p>
            <a:endParaRPr/>
          </a:p>
        </p:txBody>
      </p:sp>
      <p:sp>
        <p:nvSpPr>
          <p:cNvPr id="18" name="object 18"/>
          <p:cNvSpPr/>
          <p:nvPr/>
        </p:nvSpPr>
        <p:spPr>
          <a:xfrm>
            <a:off x="9421596" y="4013682"/>
            <a:ext cx="1579880" cy="194310"/>
          </a:xfrm>
          <a:custGeom>
            <a:avLst/>
            <a:gdLst/>
            <a:ahLst/>
            <a:cxnLst/>
            <a:rect l="l" t="t" r="r" b="b"/>
            <a:pathLst>
              <a:path w="1579879" h="194310">
                <a:moveTo>
                  <a:pt x="77444" y="2959"/>
                </a:moveTo>
                <a:lnTo>
                  <a:pt x="0" y="2959"/>
                </a:lnTo>
                <a:lnTo>
                  <a:pt x="0" y="191198"/>
                </a:lnTo>
                <a:lnTo>
                  <a:pt x="77444" y="191198"/>
                </a:lnTo>
                <a:lnTo>
                  <a:pt x="77444" y="2959"/>
                </a:lnTo>
                <a:close/>
              </a:path>
              <a:path w="1579879" h="194310">
                <a:moveTo>
                  <a:pt x="168605" y="2959"/>
                </a:moveTo>
                <a:lnTo>
                  <a:pt x="97878" y="2959"/>
                </a:lnTo>
                <a:lnTo>
                  <a:pt x="97878" y="191198"/>
                </a:lnTo>
                <a:lnTo>
                  <a:pt x="169417" y="191198"/>
                </a:lnTo>
                <a:lnTo>
                  <a:pt x="169417" y="125577"/>
                </a:lnTo>
                <a:lnTo>
                  <a:pt x="168071" y="108102"/>
                </a:lnTo>
                <a:lnTo>
                  <a:pt x="280746" y="108102"/>
                </a:lnTo>
                <a:lnTo>
                  <a:pt x="280746" y="80670"/>
                </a:lnTo>
                <a:lnTo>
                  <a:pt x="210553" y="80670"/>
                </a:lnTo>
                <a:lnTo>
                  <a:pt x="206333" y="69651"/>
                </a:lnTo>
                <a:lnTo>
                  <a:pt x="200371" y="57043"/>
                </a:lnTo>
                <a:lnTo>
                  <a:pt x="193651" y="44485"/>
                </a:lnTo>
                <a:lnTo>
                  <a:pt x="187159" y="33616"/>
                </a:lnTo>
                <a:lnTo>
                  <a:pt x="168605" y="2959"/>
                </a:lnTo>
                <a:close/>
              </a:path>
              <a:path w="1579879" h="194310">
                <a:moveTo>
                  <a:pt x="280746" y="108102"/>
                </a:moveTo>
                <a:lnTo>
                  <a:pt x="168071" y="108102"/>
                </a:lnTo>
                <a:lnTo>
                  <a:pt x="172519" y="118937"/>
                </a:lnTo>
                <a:lnTo>
                  <a:pt x="178254" y="131029"/>
                </a:lnTo>
                <a:lnTo>
                  <a:pt x="184745" y="143421"/>
                </a:lnTo>
                <a:lnTo>
                  <a:pt x="191465" y="155155"/>
                </a:lnTo>
                <a:lnTo>
                  <a:pt x="212712" y="191198"/>
                </a:lnTo>
                <a:lnTo>
                  <a:pt x="280746" y="191198"/>
                </a:lnTo>
                <a:lnTo>
                  <a:pt x="280746" y="108102"/>
                </a:lnTo>
                <a:close/>
              </a:path>
              <a:path w="1579879" h="194310">
                <a:moveTo>
                  <a:pt x="280746" y="2959"/>
                </a:moveTo>
                <a:lnTo>
                  <a:pt x="209207" y="2959"/>
                </a:lnTo>
                <a:lnTo>
                  <a:pt x="209207" y="63195"/>
                </a:lnTo>
                <a:lnTo>
                  <a:pt x="210019" y="74218"/>
                </a:lnTo>
                <a:lnTo>
                  <a:pt x="210553" y="80670"/>
                </a:lnTo>
                <a:lnTo>
                  <a:pt x="280746" y="80670"/>
                </a:lnTo>
                <a:lnTo>
                  <a:pt x="280746" y="2959"/>
                </a:lnTo>
                <a:close/>
              </a:path>
              <a:path w="1579879" h="194310">
                <a:moveTo>
                  <a:pt x="463054" y="2959"/>
                </a:moveTo>
                <a:lnTo>
                  <a:pt x="301180" y="2959"/>
                </a:lnTo>
                <a:lnTo>
                  <a:pt x="301180" y="191198"/>
                </a:lnTo>
                <a:lnTo>
                  <a:pt x="377545" y="191198"/>
                </a:lnTo>
                <a:lnTo>
                  <a:pt x="377545" y="133654"/>
                </a:lnTo>
                <a:lnTo>
                  <a:pt x="438315" y="133654"/>
                </a:lnTo>
                <a:lnTo>
                  <a:pt x="438315" y="77990"/>
                </a:lnTo>
                <a:lnTo>
                  <a:pt x="377545" y="77990"/>
                </a:lnTo>
                <a:lnTo>
                  <a:pt x="377545" y="60502"/>
                </a:lnTo>
                <a:lnTo>
                  <a:pt x="463054" y="60502"/>
                </a:lnTo>
                <a:lnTo>
                  <a:pt x="463054" y="2959"/>
                </a:lnTo>
                <a:close/>
              </a:path>
              <a:path w="1579879" h="194310">
                <a:moveTo>
                  <a:pt x="555561" y="2959"/>
                </a:moveTo>
                <a:lnTo>
                  <a:pt x="478116" y="2959"/>
                </a:lnTo>
                <a:lnTo>
                  <a:pt x="478116" y="191198"/>
                </a:lnTo>
                <a:lnTo>
                  <a:pt x="626821" y="191198"/>
                </a:lnTo>
                <a:lnTo>
                  <a:pt x="626821" y="130962"/>
                </a:lnTo>
                <a:lnTo>
                  <a:pt x="555561" y="130962"/>
                </a:lnTo>
                <a:lnTo>
                  <a:pt x="555561" y="2959"/>
                </a:lnTo>
                <a:close/>
              </a:path>
              <a:path w="1579879" h="194310">
                <a:moveTo>
                  <a:pt x="716902" y="2959"/>
                </a:moveTo>
                <a:lnTo>
                  <a:pt x="639457" y="2959"/>
                </a:lnTo>
                <a:lnTo>
                  <a:pt x="639457" y="108102"/>
                </a:lnTo>
                <a:lnTo>
                  <a:pt x="644877" y="147298"/>
                </a:lnTo>
                <a:lnTo>
                  <a:pt x="661641" y="174018"/>
                </a:lnTo>
                <a:lnTo>
                  <a:pt x="690506" y="189294"/>
                </a:lnTo>
                <a:lnTo>
                  <a:pt x="732231" y="194157"/>
                </a:lnTo>
                <a:lnTo>
                  <a:pt x="773948" y="189294"/>
                </a:lnTo>
                <a:lnTo>
                  <a:pt x="802809" y="174018"/>
                </a:lnTo>
                <a:lnTo>
                  <a:pt x="819572" y="147298"/>
                </a:lnTo>
                <a:lnTo>
                  <a:pt x="821348" y="134454"/>
                </a:lnTo>
                <a:lnTo>
                  <a:pt x="732231" y="134454"/>
                </a:lnTo>
                <a:lnTo>
                  <a:pt x="724955" y="133009"/>
                </a:lnTo>
                <a:lnTo>
                  <a:pt x="720228" y="128741"/>
                </a:lnTo>
                <a:lnTo>
                  <a:pt x="717670" y="121751"/>
                </a:lnTo>
                <a:lnTo>
                  <a:pt x="716902" y="112140"/>
                </a:lnTo>
                <a:lnTo>
                  <a:pt x="716902" y="2959"/>
                </a:lnTo>
                <a:close/>
              </a:path>
              <a:path w="1579879" h="194310">
                <a:moveTo>
                  <a:pt x="824991" y="2959"/>
                </a:moveTo>
                <a:lnTo>
                  <a:pt x="747560" y="2959"/>
                </a:lnTo>
                <a:lnTo>
                  <a:pt x="747560" y="112140"/>
                </a:lnTo>
                <a:lnTo>
                  <a:pt x="746790" y="121751"/>
                </a:lnTo>
                <a:lnTo>
                  <a:pt x="744229" y="128741"/>
                </a:lnTo>
                <a:lnTo>
                  <a:pt x="739501" y="133009"/>
                </a:lnTo>
                <a:lnTo>
                  <a:pt x="732231" y="134454"/>
                </a:lnTo>
                <a:lnTo>
                  <a:pt x="821348" y="134454"/>
                </a:lnTo>
                <a:lnTo>
                  <a:pt x="824991" y="108102"/>
                </a:lnTo>
                <a:lnTo>
                  <a:pt x="824991" y="2959"/>
                </a:lnTo>
                <a:close/>
              </a:path>
              <a:path w="1579879" h="194310">
                <a:moveTo>
                  <a:pt x="1005966" y="2959"/>
                </a:moveTo>
                <a:lnTo>
                  <a:pt x="844092" y="2959"/>
                </a:lnTo>
                <a:lnTo>
                  <a:pt x="844092" y="191198"/>
                </a:lnTo>
                <a:lnTo>
                  <a:pt x="1006513" y="191198"/>
                </a:lnTo>
                <a:lnTo>
                  <a:pt x="1006513" y="139026"/>
                </a:lnTo>
                <a:lnTo>
                  <a:pt x="918044" y="139026"/>
                </a:lnTo>
                <a:lnTo>
                  <a:pt x="918044" y="122618"/>
                </a:lnTo>
                <a:lnTo>
                  <a:pt x="980960" y="122618"/>
                </a:lnTo>
                <a:lnTo>
                  <a:pt x="980960" y="71259"/>
                </a:lnTo>
                <a:lnTo>
                  <a:pt x="918044" y="71259"/>
                </a:lnTo>
                <a:lnTo>
                  <a:pt x="918044" y="55130"/>
                </a:lnTo>
                <a:lnTo>
                  <a:pt x="1005966" y="55130"/>
                </a:lnTo>
                <a:lnTo>
                  <a:pt x="1005966" y="2959"/>
                </a:lnTo>
                <a:close/>
              </a:path>
              <a:path w="1579879" h="194310">
                <a:moveTo>
                  <a:pt x="1094701" y="2959"/>
                </a:moveTo>
                <a:lnTo>
                  <a:pt x="1023988" y="2959"/>
                </a:lnTo>
                <a:lnTo>
                  <a:pt x="1023988" y="191198"/>
                </a:lnTo>
                <a:lnTo>
                  <a:pt x="1095514" y="191198"/>
                </a:lnTo>
                <a:lnTo>
                  <a:pt x="1095514" y="125577"/>
                </a:lnTo>
                <a:lnTo>
                  <a:pt x="1094168" y="108102"/>
                </a:lnTo>
                <a:lnTo>
                  <a:pt x="1206842" y="108102"/>
                </a:lnTo>
                <a:lnTo>
                  <a:pt x="1206842" y="80670"/>
                </a:lnTo>
                <a:lnTo>
                  <a:pt x="1136649" y="80670"/>
                </a:lnTo>
                <a:lnTo>
                  <a:pt x="1132432" y="69651"/>
                </a:lnTo>
                <a:lnTo>
                  <a:pt x="1126472" y="57043"/>
                </a:lnTo>
                <a:lnTo>
                  <a:pt x="1119753" y="44485"/>
                </a:lnTo>
                <a:lnTo>
                  <a:pt x="1113256" y="33616"/>
                </a:lnTo>
                <a:lnTo>
                  <a:pt x="1094701" y="2959"/>
                </a:lnTo>
                <a:close/>
              </a:path>
              <a:path w="1579879" h="194310">
                <a:moveTo>
                  <a:pt x="1206842" y="108102"/>
                </a:moveTo>
                <a:lnTo>
                  <a:pt x="1094168" y="108102"/>
                </a:lnTo>
                <a:lnTo>
                  <a:pt x="1098616" y="118937"/>
                </a:lnTo>
                <a:lnTo>
                  <a:pt x="1104350" y="131029"/>
                </a:lnTo>
                <a:lnTo>
                  <a:pt x="1110842" y="143421"/>
                </a:lnTo>
                <a:lnTo>
                  <a:pt x="1117561" y="155155"/>
                </a:lnTo>
                <a:lnTo>
                  <a:pt x="1138808" y="191198"/>
                </a:lnTo>
                <a:lnTo>
                  <a:pt x="1206842" y="191198"/>
                </a:lnTo>
                <a:lnTo>
                  <a:pt x="1206842" y="108102"/>
                </a:lnTo>
                <a:close/>
              </a:path>
              <a:path w="1579879" h="194310">
                <a:moveTo>
                  <a:pt x="1206842" y="2959"/>
                </a:moveTo>
                <a:lnTo>
                  <a:pt x="1135316" y="2959"/>
                </a:lnTo>
                <a:lnTo>
                  <a:pt x="1135316" y="63195"/>
                </a:lnTo>
                <a:lnTo>
                  <a:pt x="1136116" y="74218"/>
                </a:lnTo>
                <a:lnTo>
                  <a:pt x="1136649" y="80670"/>
                </a:lnTo>
                <a:lnTo>
                  <a:pt x="1206842" y="80670"/>
                </a:lnTo>
                <a:lnTo>
                  <a:pt x="1206842" y="2959"/>
                </a:lnTo>
                <a:close/>
              </a:path>
              <a:path w="1579879" h="194310">
                <a:moveTo>
                  <a:pt x="1320050" y="0"/>
                </a:moveTo>
                <a:lnTo>
                  <a:pt x="1281819" y="5563"/>
                </a:lnTo>
                <a:lnTo>
                  <a:pt x="1251203" y="22926"/>
                </a:lnTo>
                <a:lnTo>
                  <a:pt x="1230875" y="53095"/>
                </a:lnTo>
                <a:lnTo>
                  <a:pt x="1223505" y="97078"/>
                </a:lnTo>
                <a:lnTo>
                  <a:pt x="1230981" y="141286"/>
                </a:lnTo>
                <a:lnTo>
                  <a:pt x="1251440" y="171430"/>
                </a:lnTo>
                <a:lnTo>
                  <a:pt x="1281932" y="188668"/>
                </a:lnTo>
                <a:lnTo>
                  <a:pt x="1319504" y="194157"/>
                </a:lnTo>
                <a:lnTo>
                  <a:pt x="1355628" y="188871"/>
                </a:lnTo>
                <a:lnTo>
                  <a:pt x="1380182" y="174861"/>
                </a:lnTo>
                <a:lnTo>
                  <a:pt x="1395710" y="154900"/>
                </a:lnTo>
                <a:lnTo>
                  <a:pt x="1401918" y="139026"/>
                </a:lnTo>
                <a:lnTo>
                  <a:pt x="1317624" y="139026"/>
                </a:lnTo>
                <a:lnTo>
                  <a:pt x="1308785" y="135649"/>
                </a:lnTo>
                <a:lnTo>
                  <a:pt x="1302970" y="126525"/>
                </a:lnTo>
                <a:lnTo>
                  <a:pt x="1299778" y="113164"/>
                </a:lnTo>
                <a:lnTo>
                  <a:pt x="1298803" y="97078"/>
                </a:lnTo>
                <a:lnTo>
                  <a:pt x="1299819" y="80542"/>
                </a:lnTo>
                <a:lnTo>
                  <a:pt x="1303104" y="67232"/>
                </a:lnTo>
                <a:lnTo>
                  <a:pt x="1309010" y="58357"/>
                </a:lnTo>
                <a:lnTo>
                  <a:pt x="1317891" y="55130"/>
                </a:lnTo>
                <a:lnTo>
                  <a:pt x="1398171" y="55130"/>
                </a:lnTo>
                <a:lnTo>
                  <a:pt x="1394242" y="40955"/>
                </a:lnTo>
                <a:lnTo>
                  <a:pt x="1378404" y="18386"/>
                </a:lnTo>
                <a:lnTo>
                  <a:pt x="1354093" y="4642"/>
                </a:lnTo>
                <a:lnTo>
                  <a:pt x="1320050" y="0"/>
                </a:lnTo>
                <a:close/>
              </a:path>
              <a:path w="1579879" h="194310">
                <a:moveTo>
                  <a:pt x="1339672" y="110794"/>
                </a:moveTo>
                <a:lnTo>
                  <a:pt x="1336155" y="123258"/>
                </a:lnTo>
                <a:lnTo>
                  <a:pt x="1331477" y="132068"/>
                </a:lnTo>
                <a:lnTo>
                  <a:pt x="1325384" y="137299"/>
                </a:lnTo>
                <a:lnTo>
                  <a:pt x="1317624" y="139026"/>
                </a:lnTo>
                <a:lnTo>
                  <a:pt x="1401918" y="139026"/>
                </a:lnTo>
                <a:lnTo>
                  <a:pt x="1404759" y="131762"/>
                </a:lnTo>
                <a:lnTo>
                  <a:pt x="1339672" y="110794"/>
                </a:lnTo>
                <a:close/>
              </a:path>
              <a:path w="1579879" h="194310">
                <a:moveTo>
                  <a:pt x="1398171" y="55130"/>
                </a:moveTo>
                <a:lnTo>
                  <a:pt x="1317891" y="55130"/>
                </a:lnTo>
                <a:lnTo>
                  <a:pt x="1325035" y="56650"/>
                </a:lnTo>
                <a:lnTo>
                  <a:pt x="1330466" y="62052"/>
                </a:lnTo>
                <a:lnTo>
                  <a:pt x="1334384" y="72597"/>
                </a:lnTo>
                <a:lnTo>
                  <a:pt x="1336992" y="89547"/>
                </a:lnTo>
                <a:lnTo>
                  <a:pt x="1402867" y="72072"/>
                </a:lnTo>
                <a:lnTo>
                  <a:pt x="1398171" y="55130"/>
                </a:lnTo>
                <a:close/>
              </a:path>
              <a:path w="1579879" h="194310">
                <a:moveTo>
                  <a:pt x="1578736" y="2959"/>
                </a:moveTo>
                <a:lnTo>
                  <a:pt x="1416850" y="2959"/>
                </a:lnTo>
                <a:lnTo>
                  <a:pt x="1416850" y="191198"/>
                </a:lnTo>
                <a:lnTo>
                  <a:pt x="1579270" y="191198"/>
                </a:lnTo>
                <a:lnTo>
                  <a:pt x="1579270" y="139026"/>
                </a:lnTo>
                <a:lnTo>
                  <a:pt x="1490802" y="139026"/>
                </a:lnTo>
                <a:lnTo>
                  <a:pt x="1490802" y="122618"/>
                </a:lnTo>
                <a:lnTo>
                  <a:pt x="1553717" y="122618"/>
                </a:lnTo>
                <a:lnTo>
                  <a:pt x="1553717" y="71259"/>
                </a:lnTo>
                <a:lnTo>
                  <a:pt x="1490802" y="71259"/>
                </a:lnTo>
                <a:lnTo>
                  <a:pt x="1490802" y="55130"/>
                </a:lnTo>
                <a:lnTo>
                  <a:pt x="1578736" y="55130"/>
                </a:lnTo>
                <a:lnTo>
                  <a:pt x="1578736" y="2959"/>
                </a:lnTo>
                <a:close/>
              </a:path>
            </a:pathLst>
          </a:custGeom>
          <a:solidFill>
            <a:srgbClr val="4F988D"/>
          </a:solidFill>
        </p:spPr>
        <p:txBody>
          <a:bodyPr wrap="square" lIns="0" tIns="0" rIns="0" bIns="0" rtlCol="0"/>
          <a:lstStyle/>
          <a:p>
            <a:endParaRPr/>
          </a:p>
        </p:txBody>
      </p:sp>
      <p:sp>
        <p:nvSpPr>
          <p:cNvPr id="19" name="object 19"/>
          <p:cNvSpPr/>
          <p:nvPr/>
        </p:nvSpPr>
        <p:spPr>
          <a:xfrm>
            <a:off x="9254760" y="3757160"/>
            <a:ext cx="1756410" cy="163830"/>
          </a:xfrm>
          <a:custGeom>
            <a:avLst/>
            <a:gdLst/>
            <a:ahLst/>
            <a:cxnLst/>
            <a:rect l="l" t="t" r="r" b="b"/>
            <a:pathLst>
              <a:path w="1756409" h="163829">
                <a:moveTo>
                  <a:pt x="81521" y="0"/>
                </a:moveTo>
                <a:lnTo>
                  <a:pt x="47196" y="8015"/>
                </a:lnTo>
                <a:lnTo>
                  <a:pt x="21572" y="29470"/>
                </a:lnTo>
                <a:lnTo>
                  <a:pt x="5542" y="60478"/>
                </a:lnTo>
                <a:lnTo>
                  <a:pt x="0" y="97155"/>
                </a:lnTo>
                <a:lnTo>
                  <a:pt x="4569" y="125480"/>
                </a:lnTo>
                <a:lnTo>
                  <a:pt x="17695" y="146291"/>
                </a:lnTo>
                <a:lnTo>
                  <a:pt x="38506" y="159119"/>
                </a:lnTo>
                <a:lnTo>
                  <a:pt x="66128" y="163499"/>
                </a:lnTo>
                <a:lnTo>
                  <a:pt x="92175" y="159389"/>
                </a:lnTo>
                <a:lnTo>
                  <a:pt x="110940" y="149123"/>
                </a:lnTo>
                <a:lnTo>
                  <a:pt x="124057" y="135799"/>
                </a:lnTo>
                <a:lnTo>
                  <a:pt x="131297" y="125234"/>
                </a:lnTo>
                <a:lnTo>
                  <a:pt x="68846" y="125234"/>
                </a:lnTo>
                <a:lnTo>
                  <a:pt x="59134" y="123358"/>
                </a:lnTo>
                <a:lnTo>
                  <a:pt x="52119" y="117703"/>
                </a:lnTo>
                <a:lnTo>
                  <a:pt x="47863" y="108229"/>
                </a:lnTo>
                <a:lnTo>
                  <a:pt x="46431" y="94894"/>
                </a:lnTo>
                <a:lnTo>
                  <a:pt x="48298" y="75439"/>
                </a:lnTo>
                <a:lnTo>
                  <a:pt x="54070" y="57156"/>
                </a:lnTo>
                <a:lnTo>
                  <a:pt x="64004" y="43587"/>
                </a:lnTo>
                <a:lnTo>
                  <a:pt x="78359" y="38277"/>
                </a:lnTo>
                <a:lnTo>
                  <a:pt x="140884" y="38277"/>
                </a:lnTo>
                <a:lnTo>
                  <a:pt x="136874" y="26756"/>
                </a:lnTo>
                <a:lnTo>
                  <a:pt x="124891" y="12118"/>
                </a:lnTo>
                <a:lnTo>
                  <a:pt x="106793" y="3086"/>
                </a:lnTo>
                <a:lnTo>
                  <a:pt x="81521" y="0"/>
                </a:lnTo>
                <a:close/>
              </a:path>
              <a:path w="1756409" h="163829">
                <a:moveTo>
                  <a:pt x="98513" y="102819"/>
                </a:moveTo>
                <a:lnTo>
                  <a:pt x="93621" y="110238"/>
                </a:lnTo>
                <a:lnTo>
                  <a:pt x="87414" y="117508"/>
                </a:lnTo>
                <a:lnTo>
                  <a:pt x="79340" y="123037"/>
                </a:lnTo>
                <a:lnTo>
                  <a:pt x="68846" y="125234"/>
                </a:lnTo>
                <a:lnTo>
                  <a:pt x="131297" y="125234"/>
                </a:lnTo>
                <a:lnTo>
                  <a:pt x="133159" y="122516"/>
                </a:lnTo>
                <a:lnTo>
                  <a:pt x="98513" y="102819"/>
                </a:lnTo>
                <a:close/>
              </a:path>
              <a:path w="1756409" h="163829">
                <a:moveTo>
                  <a:pt x="140884" y="38277"/>
                </a:moveTo>
                <a:lnTo>
                  <a:pt x="78359" y="38277"/>
                </a:lnTo>
                <a:lnTo>
                  <a:pt x="87738" y="40085"/>
                </a:lnTo>
                <a:lnTo>
                  <a:pt x="94294" y="45097"/>
                </a:lnTo>
                <a:lnTo>
                  <a:pt x="98768" y="52701"/>
                </a:lnTo>
                <a:lnTo>
                  <a:pt x="101904" y="62280"/>
                </a:lnTo>
                <a:lnTo>
                  <a:pt x="143802" y="46659"/>
                </a:lnTo>
                <a:lnTo>
                  <a:pt x="140884" y="38277"/>
                </a:lnTo>
                <a:close/>
              </a:path>
              <a:path w="1756409" h="163829">
                <a:moveTo>
                  <a:pt x="234594" y="0"/>
                </a:moveTo>
                <a:lnTo>
                  <a:pt x="201400" y="7654"/>
                </a:lnTo>
                <a:lnTo>
                  <a:pt x="175402" y="28451"/>
                </a:lnTo>
                <a:lnTo>
                  <a:pt x="158449" y="59139"/>
                </a:lnTo>
                <a:lnTo>
                  <a:pt x="152387" y="96469"/>
                </a:lnTo>
                <a:lnTo>
                  <a:pt x="156906" y="125577"/>
                </a:lnTo>
                <a:lnTo>
                  <a:pt x="170026" y="146548"/>
                </a:lnTo>
                <a:lnTo>
                  <a:pt x="191086" y="159237"/>
                </a:lnTo>
                <a:lnTo>
                  <a:pt x="219430" y="163499"/>
                </a:lnTo>
                <a:lnTo>
                  <a:pt x="252622" y="155847"/>
                </a:lnTo>
                <a:lnTo>
                  <a:pt x="278615" y="135053"/>
                </a:lnTo>
                <a:lnTo>
                  <a:pt x="284038" y="125234"/>
                </a:lnTo>
                <a:lnTo>
                  <a:pt x="222148" y="125234"/>
                </a:lnTo>
                <a:lnTo>
                  <a:pt x="211739" y="123178"/>
                </a:lnTo>
                <a:lnTo>
                  <a:pt x="204306" y="117109"/>
                </a:lnTo>
                <a:lnTo>
                  <a:pt x="199847" y="107178"/>
                </a:lnTo>
                <a:lnTo>
                  <a:pt x="198361" y="93535"/>
                </a:lnTo>
                <a:lnTo>
                  <a:pt x="200572" y="73532"/>
                </a:lnTo>
                <a:lnTo>
                  <a:pt x="207051" y="55800"/>
                </a:lnTo>
                <a:lnTo>
                  <a:pt x="217563" y="43122"/>
                </a:lnTo>
                <a:lnTo>
                  <a:pt x="231876" y="38277"/>
                </a:lnTo>
                <a:lnTo>
                  <a:pt x="297161" y="38277"/>
                </a:lnTo>
                <a:lnTo>
                  <a:pt x="297107" y="37927"/>
                </a:lnTo>
                <a:lnTo>
                  <a:pt x="283992" y="16956"/>
                </a:lnTo>
                <a:lnTo>
                  <a:pt x="262936" y="4263"/>
                </a:lnTo>
                <a:lnTo>
                  <a:pt x="234594" y="0"/>
                </a:lnTo>
                <a:close/>
              </a:path>
              <a:path w="1756409" h="163829">
                <a:moveTo>
                  <a:pt x="297161" y="38277"/>
                </a:moveTo>
                <a:lnTo>
                  <a:pt x="231876" y="38277"/>
                </a:lnTo>
                <a:lnTo>
                  <a:pt x="242279" y="40334"/>
                </a:lnTo>
                <a:lnTo>
                  <a:pt x="249713" y="46402"/>
                </a:lnTo>
                <a:lnTo>
                  <a:pt x="254175" y="56333"/>
                </a:lnTo>
                <a:lnTo>
                  <a:pt x="255663" y="69977"/>
                </a:lnTo>
                <a:lnTo>
                  <a:pt x="253452" y="89980"/>
                </a:lnTo>
                <a:lnTo>
                  <a:pt x="246973" y="107711"/>
                </a:lnTo>
                <a:lnTo>
                  <a:pt x="236461" y="120390"/>
                </a:lnTo>
                <a:lnTo>
                  <a:pt x="222148" y="125234"/>
                </a:lnTo>
                <a:lnTo>
                  <a:pt x="284038" y="125234"/>
                </a:lnTo>
                <a:lnTo>
                  <a:pt x="295565" y="104365"/>
                </a:lnTo>
                <a:lnTo>
                  <a:pt x="301625" y="67030"/>
                </a:lnTo>
                <a:lnTo>
                  <a:pt x="297161" y="38277"/>
                </a:lnTo>
                <a:close/>
              </a:path>
              <a:path w="1756409" h="163829">
                <a:moveTo>
                  <a:pt x="378625" y="2489"/>
                </a:moveTo>
                <a:lnTo>
                  <a:pt x="339902" y="2489"/>
                </a:lnTo>
                <a:lnTo>
                  <a:pt x="311823" y="161010"/>
                </a:lnTo>
                <a:lnTo>
                  <a:pt x="353936" y="161010"/>
                </a:lnTo>
                <a:lnTo>
                  <a:pt x="362546" y="112547"/>
                </a:lnTo>
                <a:lnTo>
                  <a:pt x="364388" y="101687"/>
                </a:lnTo>
                <a:lnTo>
                  <a:pt x="366253" y="89850"/>
                </a:lnTo>
                <a:lnTo>
                  <a:pt x="367749" y="78961"/>
                </a:lnTo>
                <a:lnTo>
                  <a:pt x="368427" y="71564"/>
                </a:lnTo>
                <a:lnTo>
                  <a:pt x="416534" y="71564"/>
                </a:lnTo>
                <a:lnTo>
                  <a:pt x="415450" y="69245"/>
                </a:lnTo>
                <a:lnTo>
                  <a:pt x="410018" y="58396"/>
                </a:lnTo>
                <a:lnTo>
                  <a:pt x="405117" y="49377"/>
                </a:lnTo>
                <a:lnTo>
                  <a:pt x="378625" y="2489"/>
                </a:lnTo>
                <a:close/>
              </a:path>
              <a:path w="1756409" h="163829">
                <a:moveTo>
                  <a:pt x="416534" y="71564"/>
                </a:moveTo>
                <a:lnTo>
                  <a:pt x="368427" y="71564"/>
                </a:lnTo>
                <a:lnTo>
                  <a:pt x="371782" y="79188"/>
                </a:lnTo>
                <a:lnTo>
                  <a:pt x="414172" y="161010"/>
                </a:lnTo>
                <a:lnTo>
                  <a:pt x="449961" y="161010"/>
                </a:lnTo>
                <a:lnTo>
                  <a:pt x="463116" y="86741"/>
                </a:lnTo>
                <a:lnTo>
                  <a:pt x="423240" y="86741"/>
                </a:lnTo>
                <a:lnTo>
                  <a:pt x="420245" y="79501"/>
                </a:lnTo>
                <a:lnTo>
                  <a:pt x="416534" y="71564"/>
                </a:lnTo>
                <a:close/>
              </a:path>
              <a:path w="1756409" h="163829">
                <a:moveTo>
                  <a:pt x="478040" y="2489"/>
                </a:moveTo>
                <a:lnTo>
                  <a:pt x="435914" y="2489"/>
                </a:lnTo>
                <a:lnTo>
                  <a:pt x="428218" y="45745"/>
                </a:lnTo>
                <a:lnTo>
                  <a:pt x="426517" y="56612"/>
                </a:lnTo>
                <a:lnTo>
                  <a:pt x="424962" y="68453"/>
                </a:lnTo>
                <a:lnTo>
                  <a:pt x="423768" y="79501"/>
                </a:lnTo>
                <a:lnTo>
                  <a:pt x="423240" y="86741"/>
                </a:lnTo>
                <a:lnTo>
                  <a:pt x="463116" y="86741"/>
                </a:lnTo>
                <a:lnTo>
                  <a:pt x="478040" y="2489"/>
                </a:lnTo>
                <a:close/>
              </a:path>
              <a:path w="1756409" h="163829">
                <a:moveTo>
                  <a:pt x="506120" y="106210"/>
                </a:moveTo>
                <a:lnTo>
                  <a:pt x="478713" y="138595"/>
                </a:lnTo>
                <a:lnTo>
                  <a:pt x="491504" y="147265"/>
                </a:lnTo>
                <a:lnTo>
                  <a:pt x="508327" y="155295"/>
                </a:lnTo>
                <a:lnTo>
                  <a:pt x="528459" y="161201"/>
                </a:lnTo>
                <a:lnTo>
                  <a:pt x="551180" y="163499"/>
                </a:lnTo>
                <a:lnTo>
                  <a:pt x="577837" y="160096"/>
                </a:lnTo>
                <a:lnTo>
                  <a:pt x="598508" y="149858"/>
                </a:lnTo>
                <a:lnTo>
                  <a:pt x="611875" y="132740"/>
                </a:lnTo>
                <a:lnTo>
                  <a:pt x="613267" y="125691"/>
                </a:lnTo>
                <a:lnTo>
                  <a:pt x="556158" y="125691"/>
                </a:lnTo>
                <a:lnTo>
                  <a:pt x="540792" y="123762"/>
                </a:lnTo>
                <a:lnTo>
                  <a:pt x="526976" y="118922"/>
                </a:lnTo>
                <a:lnTo>
                  <a:pt x="515242" y="112597"/>
                </a:lnTo>
                <a:lnTo>
                  <a:pt x="506120" y="106210"/>
                </a:lnTo>
                <a:close/>
              </a:path>
              <a:path w="1756409" h="163829">
                <a:moveTo>
                  <a:pt x="564540" y="0"/>
                </a:moveTo>
                <a:lnTo>
                  <a:pt x="538455" y="3203"/>
                </a:lnTo>
                <a:lnTo>
                  <a:pt x="517721" y="12882"/>
                </a:lnTo>
                <a:lnTo>
                  <a:pt x="504036" y="29141"/>
                </a:lnTo>
                <a:lnTo>
                  <a:pt x="499097" y="52082"/>
                </a:lnTo>
                <a:lnTo>
                  <a:pt x="501769" y="67500"/>
                </a:lnTo>
                <a:lnTo>
                  <a:pt x="510279" y="79968"/>
                </a:lnTo>
                <a:lnTo>
                  <a:pt x="525372" y="90269"/>
                </a:lnTo>
                <a:lnTo>
                  <a:pt x="547789" y="99187"/>
                </a:lnTo>
                <a:lnTo>
                  <a:pt x="560158" y="103751"/>
                </a:lnTo>
                <a:lnTo>
                  <a:pt x="567286" y="107849"/>
                </a:lnTo>
                <a:lnTo>
                  <a:pt x="570552" y="111865"/>
                </a:lnTo>
                <a:lnTo>
                  <a:pt x="571334" y="116179"/>
                </a:lnTo>
                <a:lnTo>
                  <a:pt x="571334" y="121843"/>
                </a:lnTo>
                <a:lnTo>
                  <a:pt x="566585" y="125691"/>
                </a:lnTo>
                <a:lnTo>
                  <a:pt x="613267" y="125691"/>
                </a:lnTo>
                <a:lnTo>
                  <a:pt x="616623" y="108699"/>
                </a:lnTo>
                <a:lnTo>
                  <a:pt x="614069" y="94034"/>
                </a:lnTo>
                <a:lnTo>
                  <a:pt x="605699" y="82042"/>
                </a:lnTo>
                <a:lnTo>
                  <a:pt x="590450" y="71830"/>
                </a:lnTo>
                <a:lnTo>
                  <a:pt x="567258" y="62509"/>
                </a:lnTo>
                <a:lnTo>
                  <a:pt x="555181" y="57957"/>
                </a:lnTo>
                <a:lnTo>
                  <a:pt x="548263" y="54127"/>
                </a:lnTo>
                <a:lnTo>
                  <a:pt x="545125" y="50468"/>
                </a:lnTo>
                <a:lnTo>
                  <a:pt x="544385" y="46431"/>
                </a:lnTo>
                <a:lnTo>
                  <a:pt x="544385" y="41668"/>
                </a:lnTo>
                <a:lnTo>
                  <a:pt x="549376" y="37820"/>
                </a:lnTo>
                <a:lnTo>
                  <a:pt x="617989" y="37820"/>
                </a:lnTo>
                <a:lnTo>
                  <a:pt x="630440" y="23101"/>
                </a:lnTo>
                <a:lnTo>
                  <a:pt x="618393" y="14428"/>
                </a:lnTo>
                <a:lnTo>
                  <a:pt x="602672" y="7050"/>
                </a:lnTo>
                <a:lnTo>
                  <a:pt x="584359" y="1921"/>
                </a:lnTo>
                <a:lnTo>
                  <a:pt x="564540" y="0"/>
                </a:lnTo>
                <a:close/>
              </a:path>
              <a:path w="1756409" h="163829">
                <a:moveTo>
                  <a:pt x="617989" y="37820"/>
                </a:moveTo>
                <a:lnTo>
                  <a:pt x="558431" y="37820"/>
                </a:lnTo>
                <a:lnTo>
                  <a:pt x="571576" y="39434"/>
                </a:lnTo>
                <a:lnTo>
                  <a:pt x="583792" y="43595"/>
                </a:lnTo>
                <a:lnTo>
                  <a:pt x="594480" y="49286"/>
                </a:lnTo>
                <a:lnTo>
                  <a:pt x="603046" y="55486"/>
                </a:lnTo>
                <a:lnTo>
                  <a:pt x="617989" y="37820"/>
                </a:lnTo>
                <a:close/>
              </a:path>
              <a:path w="1756409" h="163829">
                <a:moveTo>
                  <a:pt x="706755" y="2489"/>
                </a:moveTo>
                <a:lnTo>
                  <a:pt x="661911" y="2489"/>
                </a:lnTo>
                <a:lnTo>
                  <a:pt x="646061" y="93306"/>
                </a:lnTo>
                <a:lnTo>
                  <a:pt x="646634" y="125480"/>
                </a:lnTo>
                <a:lnTo>
                  <a:pt x="659455" y="147253"/>
                </a:lnTo>
                <a:lnTo>
                  <a:pt x="681317" y="159600"/>
                </a:lnTo>
                <a:lnTo>
                  <a:pt x="709015" y="163499"/>
                </a:lnTo>
                <a:lnTo>
                  <a:pt x="737293" y="159600"/>
                </a:lnTo>
                <a:lnTo>
                  <a:pt x="759094" y="147253"/>
                </a:lnTo>
                <a:lnTo>
                  <a:pt x="774652" y="125480"/>
                </a:lnTo>
                <a:lnTo>
                  <a:pt x="774861" y="124777"/>
                </a:lnTo>
                <a:lnTo>
                  <a:pt x="711504" y="124777"/>
                </a:lnTo>
                <a:lnTo>
                  <a:pt x="700167" y="122598"/>
                </a:lnTo>
                <a:lnTo>
                  <a:pt x="693137" y="116343"/>
                </a:lnTo>
                <a:lnTo>
                  <a:pt x="690141" y="106437"/>
                </a:lnTo>
                <a:lnTo>
                  <a:pt x="690905" y="93306"/>
                </a:lnTo>
                <a:lnTo>
                  <a:pt x="706755" y="2489"/>
                </a:lnTo>
                <a:close/>
              </a:path>
              <a:path w="1756409" h="163829">
                <a:moveTo>
                  <a:pt x="800049" y="2489"/>
                </a:moveTo>
                <a:lnTo>
                  <a:pt x="755218" y="2489"/>
                </a:lnTo>
                <a:lnTo>
                  <a:pt x="739368" y="93306"/>
                </a:lnTo>
                <a:lnTo>
                  <a:pt x="736000" y="106437"/>
                </a:lnTo>
                <a:lnTo>
                  <a:pt x="730618" y="116343"/>
                </a:lnTo>
                <a:lnTo>
                  <a:pt x="722645" y="122598"/>
                </a:lnTo>
                <a:lnTo>
                  <a:pt x="711504" y="124777"/>
                </a:lnTo>
                <a:lnTo>
                  <a:pt x="774861" y="124777"/>
                </a:lnTo>
                <a:lnTo>
                  <a:pt x="784199" y="93306"/>
                </a:lnTo>
                <a:lnTo>
                  <a:pt x="800049" y="2489"/>
                </a:lnTo>
                <a:close/>
              </a:path>
              <a:path w="1756409" h="163829">
                <a:moveTo>
                  <a:pt x="876147" y="2489"/>
                </a:moveTo>
                <a:lnTo>
                  <a:pt x="831303" y="2489"/>
                </a:lnTo>
                <a:lnTo>
                  <a:pt x="803452" y="161010"/>
                </a:lnTo>
                <a:lnTo>
                  <a:pt x="917130" y="161010"/>
                </a:lnTo>
                <a:lnTo>
                  <a:pt x="923925" y="122745"/>
                </a:lnTo>
                <a:lnTo>
                  <a:pt x="855078" y="122745"/>
                </a:lnTo>
                <a:lnTo>
                  <a:pt x="876147" y="2489"/>
                </a:lnTo>
                <a:close/>
              </a:path>
              <a:path w="1756409" h="163829">
                <a:moveTo>
                  <a:pt x="1016088" y="40767"/>
                </a:moveTo>
                <a:lnTo>
                  <a:pt x="971473" y="40767"/>
                </a:lnTo>
                <a:lnTo>
                  <a:pt x="950188" y="161010"/>
                </a:lnTo>
                <a:lnTo>
                  <a:pt x="994803" y="161010"/>
                </a:lnTo>
                <a:lnTo>
                  <a:pt x="1016088" y="40767"/>
                </a:lnTo>
                <a:close/>
              </a:path>
              <a:path w="1756409" h="163829">
                <a:moveTo>
                  <a:pt x="1163942" y="2489"/>
                </a:moveTo>
                <a:lnTo>
                  <a:pt x="1118654" y="2489"/>
                </a:lnTo>
                <a:lnTo>
                  <a:pt x="1034186" y="161010"/>
                </a:lnTo>
                <a:lnTo>
                  <a:pt x="1081290" y="161010"/>
                </a:lnTo>
                <a:lnTo>
                  <a:pt x="1094651" y="133159"/>
                </a:lnTo>
                <a:lnTo>
                  <a:pt x="1187465" y="133159"/>
                </a:lnTo>
                <a:lnTo>
                  <a:pt x="1181187" y="98285"/>
                </a:lnTo>
                <a:lnTo>
                  <a:pt x="1111415" y="98285"/>
                </a:lnTo>
                <a:lnTo>
                  <a:pt x="1116393" y="87871"/>
                </a:lnTo>
                <a:lnTo>
                  <a:pt x="1122680" y="74577"/>
                </a:lnTo>
                <a:lnTo>
                  <a:pt x="1127459" y="64061"/>
                </a:lnTo>
                <a:lnTo>
                  <a:pt x="1131007" y="55542"/>
                </a:lnTo>
                <a:lnTo>
                  <a:pt x="1133602" y="48234"/>
                </a:lnTo>
                <a:lnTo>
                  <a:pt x="1172177" y="48234"/>
                </a:lnTo>
                <a:lnTo>
                  <a:pt x="1163942" y="2489"/>
                </a:lnTo>
                <a:close/>
              </a:path>
              <a:path w="1756409" h="163829">
                <a:moveTo>
                  <a:pt x="1187465" y="133159"/>
                </a:moveTo>
                <a:lnTo>
                  <a:pt x="1141755" y="133159"/>
                </a:lnTo>
                <a:lnTo>
                  <a:pt x="1144930" y="161010"/>
                </a:lnTo>
                <a:lnTo>
                  <a:pt x="1192479" y="161010"/>
                </a:lnTo>
                <a:lnTo>
                  <a:pt x="1187465" y="133159"/>
                </a:lnTo>
                <a:close/>
              </a:path>
              <a:path w="1756409" h="163829">
                <a:moveTo>
                  <a:pt x="1172177" y="48234"/>
                </a:moveTo>
                <a:lnTo>
                  <a:pt x="1133602" y="48234"/>
                </a:lnTo>
                <a:lnTo>
                  <a:pt x="1133874" y="56147"/>
                </a:lnTo>
                <a:lnTo>
                  <a:pt x="1134422" y="64485"/>
                </a:lnTo>
                <a:lnTo>
                  <a:pt x="1135354" y="74607"/>
                </a:lnTo>
                <a:lnTo>
                  <a:pt x="1137907" y="98285"/>
                </a:lnTo>
                <a:lnTo>
                  <a:pt x="1181187" y="98285"/>
                </a:lnTo>
                <a:lnTo>
                  <a:pt x="1172177" y="48234"/>
                </a:lnTo>
                <a:close/>
              </a:path>
              <a:path w="1756409" h="163829">
                <a:moveTo>
                  <a:pt x="1066812" y="2489"/>
                </a:moveTo>
                <a:lnTo>
                  <a:pt x="935024" y="2489"/>
                </a:lnTo>
                <a:lnTo>
                  <a:pt x="928230" y="40767"/>
                </a:lnTo>
                <a:lnTo>
                  <a:pt x="1060018" y="40767"/>
                </a:lnTo>
                <a:lnTo>
                  <a:pt x="1066812" y="2489"/>
                </a:lnTo>
                <a:close/>
              </a:path>
              <a:path w="1756409" h="163829">
                <a:moveTo>
                  <a:pt x="1297559" y="40767"/>
                </a:moveTo>
                <a:lnTo>
                  <a:pt x="1252943" y="40767"/>
                </a:lnTo>
                <a:lnTo>
                  <a:pt x="1231658" y="161010"/>
                </a:lnTo>
                <a:lnTo>
                  <a:pt x="1276273" y="161010"/>
                </a:lnTo>
                <a:lnTo>
                  <a:pt x="1297559" y="40767"/>
                </a:lnTo>
                <a:close/>
              </a:path>
              <a:path w="1756409" h="163829">
                <a:moveTo>
                  <a:pt x="1419834" y="2489"/>
                </a:moveTo>
                <a:lnTo>
                  <a:pt x="1375003" y="2489"/>
                </a:lnTo>
                <a:lnTo>
                  <a:pt x="1346923" y="161010"/>
                </a:lnTo>
                <a:lnTo>
                  <a:pt x="1391754" y="161010"/>
                </a:lnTo>
                <a:lnTo>
                  <a:pt x="1419834" y="2489"/>
                </a:lnTo>
                <a:close/>
              </a:path>
              <a:path w="1756409" h="163829">
                <a:moveTo>
                  <a:pt x="1348282" y="2489"/>
                </a:moveTo>
                <a:lnTo>
                  <a:pt x="1216482" y="2489"/>
                </a:lnTo>
                <a:lnTo>
                  <a:pt x="1209687" y="40767"/>
                </a:lnTo>
                <a:lnTo>
                  <a:pt x="1341488" y="40767"/>
                </a:lnTo>
                <a:lnTo>
                  <a:pt x="1348282" y="2489"/>
                </a:lnTo>
                <a:close/>
              </a:path>
              <a:path w="1756409" h="163829">
                <a:moveTo>
                  <a:pt x="1512684" y="0"/>
                </a:moveTo>
                <a:lnTo>
                  <a:pt x="1479490" y="7654"/>
                </a:lnTo>
                <a:lnTo>
                  <a:pt x="1453492" y="28451"/>
                </a:lnTo>
                <a:lnTo>
                  <a:pt x="1436539" y="59139"/>
                </a:lnTo>
                <a:lnTo>
                  <a:pt x="1430477" y="96469"/>
                </a:lnTo>
                <a:lnTo>
                  <a:pt x="1434996" y="125577"/>
                </a:lnTo>
                <a:lnTo>
                  <a:pt x="1448114" y="146548"/>
                </a:lnTo>
                <a:lnTo>
                  <a:pt x="1469171" y="159237"/>
                </a:lnTo>
                <a:lnTo>
                  <a:pt x="1497507" y="163499"/>
                </a:lnTo>
                <a:lnTo>
                  <a:pt x="1530701" y="155847"/>
                </a:lnTo>
                <a:lnTo>
                  <a:pt x="1556699" y="135053"/>
                </a:lnTo>
                <a:lnTo>
                  <a:pt x="1562123" y="125234"/>
                </a:lnTo>
                <a:lnTo>
                  <a:pt x="1500225" y="125234"/>
                </a:lnTo>
                <a:lnTo>
                  <a:pt x="1489824" y="123178"/>
                </a:lnTo>
                <a:lnTo>
                  <a:pt x="1482394" y="117109"/>
                </a:lnTo>
                <a:lnTo>
                  <a:pt x="1477937" y="107178"/>
                </a:lnTo>
                <a:lnTo>
                  <a:pt x="1476451" y="93535"/>
                </a:lnTo>
                <a:lnTo>
                  <a:pt x="1478662" y="73532"/>
                </a:lnTo>
                <a:lnTo>
                  <a:pt x="1485141" y="55800"/>
                </a:lnTo>
                <a:lnTo>
                  <a:pt x="1495653" y="43122"/>
                </a:lnTo>
                <a:lnTo>
                  <a:pt x="1509966" y="38277"/>
                </a:lnTo>
                <a:lnTo>
                  <a:pt x="1575251" y="38277"/>
                </a:lnTo>
                <a:lnTo>
                  <a:pt x="1575197" y="37927"/>
                </a:lnTo>
                <a:lnTo>
                  <a:pt x="1562082" y="16956"/>
                </a:lnTo>
                <a:lnTo>
                  <a:pt x="1541026" y="4263"/>
                </a:lnTo>
                <a:lnTo>
                  <a:pt x="1512684" y="0"/>
                </a:lnTo>
                <a:close/>
              </a:path>
              <a:path w="1756409" h="163829">
                <a:moveTo>
                  <a:pt x="1575251" y="38277"/>
                </a:moveTo>
                <a:lnTo>
                  <a:pt x="1509966" y="38277"/>
                </a:lnTo>
                <a:lnTo>
                  <a:pt x="1520367" y="40334"/>
                </a:lnTo>
                <a:lnTo>
                  <a:pt x="1527797" y="46402"/>
                </a:lnTo>
                <a:lnTo>
                  <a:pt x="1532255" y="56333"/>
                </a:lnTo>
                <a:lnTo>
                  <a:pt x="1533740" y="69977"/>
                </a:lnTo>
                <a:lnTo>
                  <a:pt x="1531529" y="89980"/>
                </a:lnTo>
                <a:lnTo>
                  <a:pt x="1525050" y="107711"/>
                </a:lnTo>
                <a:lnTo>
                  <a:pt x="1514538" y="120390"/>
                </a:lnTo>
                <a:lnTo>
                  <a:pt x="1500225" y="125234"/>
                </a:lnTo>
                <a:lnTo>
                  <a:pt x="1562123" y="125234"/>
                </a:lnTo>
                <a:lnTo>
                  <a:pt x="1573653" y="104365"/>
                </a:lnTo>
                <a:lnTo>
                  <a:pt x="1579714" y="67030"/>
                </a:lnTo>
                <a:lnTo>
                  <a:pt x="1575251" y="38277"/>
                </a:lnTo>
                <a:close/>
              </a:path>
              <a:path w="1756409" h="163829">
                <a:moveTo>
                  <a:pt x="1656715" y="2489"/>
                </a:moveTo>
                <a:lnTo>
                  <a:pt x="1617992" y="2489"/>
                </a:lnTo>
                <a:lnTo>
                  <a:pt x="1589900" y="161010"/>
                </a:lnTo>
                <a:lnTo>
                  <a:pt x="1632026" y="161010"/>
                </a:lnTo>
                <a:lnTo>
                  <a:pt x="1640636" y="112547"/>
                </a:lnTo>
                <a:lnTo>
                  <a:pt x="1642477" y="101687"/>
                </a:lnTo>
                <a:lnTo>
                  <a:pt x="1644338" y="89850"/>
                </a:lnTo>
                <a:lnTo>
                  <a:pt x="1645833" y="78961"/>
                </a:lnTo>
                <a:lnTo>
                  <a:pt x="1646516" y="71564"/>
                </a:lnTo>
                <a:lnTo>
                  <a:pt x="1694622" y="71564"/>
                </a:lnTo>
                <a:lnTo>
                  <a:pt x="1693538" y="69245"/>
                </a:lnTo>
                <a:lnTo>
                  <a:pt x="1688108" y="58396"/>
                </a:lnTo>
                <a:lnTo>
                  <a:pt x="1683207" y="49377"/>
                </a:lnTo>
                <a:lnTo>
                  <a:pt x="1656715" y="2489"/>
                </a:lnTo>
                <a:close/>
              </a:path>
              <a:path w="1756409" h="163829">
                <a:moveTo>
                  <a:pt x="1694622" y="71564"/>
                </a:moveTo>
                <a:lnTo>
                  <a:pt x="1646516" y="71564"/>
                </a:lnTo>
                <a:lnTo>
                  <a:pt x="1649872" y="79188"/>
                </a:lnTo>
                <a:lnTo>
                  <a:pt x="1692262" y="161010"/>
                </a:lnTo>
                <a:lnTo>
                  <a:pt x="1728050" y="161010"/>
                </a:lnTo>
                <a:lnTo>
                  <a:pt x="1741206" y="86741"/>
                </a:lnTo>
                <a:lnTo>
                  <a:pt x="1701317" y="86741"/>
                </a:lnTo>
                <a:lnTo>
                  <a:pt x="1698330" y="79501"/>
                </a:lnTo>
                <a:lnTo>
                  <a:pt x="1694622" y="71564"/>
                </a:lnTo>
                <a:close/>
              </a:path>
              <a:path w="1756409" h="163829">
                <a:moveTo>
                  <a:pt x="1756130" y="2489"/>
                </a:moveTo>
                <a:lnTo>
                  <a:pt x="1714004" y="2489"/>
                </a:lnTo>
                <a:lnTo>
                  <a:pt x="1706308" y="45745"/>
                </a:lnTo>
                <a:lnTo>
                  <a:pt x="1704601" y="56612"/>
                </a:lnTo>
                <a:lnTo>
                  <a:pt x="1703046" y="68453"/>
                </a:lnTo>
                <a:lnTo>
                  <a:pt x="1701851" y="79501"/>
                </a:lnTo>
                <a:lnTo>
                  <a:pt x="1701317" y="86741"/>
                </a:lnTo>
                <a:lnTo>
                  <a:pt x="1741206" y="86741"/>
                </a:lnTo>
                <a:lnTo>
                  <a:pt x="1756130" y="2489"/>
                </a:lnTo>
                <a:close/>
              </a:path>
            </a:pathLst>
          </a:custGeom>
          <a:solidFill>
            <a:srgbClr val="B82D2F"/>
          </a:solidFill>
        </p:spPr>
        <p:txBody>
          <a:bodyPr wrap="square" lIns="0" tIns="0" rIns="0" bIns="0" rtlCol="0"/>
          <a:lstStyle/>
          <a:p>
            <a:endParaRPr/>
          </a:p>
        </p:txBody>
      </p:sp>
      <p:sp>
        <p:nvSpPr>
          <p:cNvPr id="20" name="object 20"/>
          <p:cNvSpPr/>
          <p:nvPr/>
        </p:nvSpPr>
        <p:spPr>
          <a:xfrm>
            <a:off x="8566221" y="3101583"/>
            <a:ext cx="2348230" cy="250190"/>
          </a:xfrm>
          <a:custGeom>
            <a:avLst/>
            <a:gdLst/>
            <a:ahLst/>
            <a:cxnLst/>
            <a:rect l="l" t="t" r="r" b="b"/>
            <a:pathLst>
              <a:path w="2348229" h="250189">
                <a:moveTo>
                  <a:pt x="107556" y="0"/>
                </a:moveTo>
                <a:lnTo>
                  <a:pt x="64047" y="9148"/>
                </a:lnTo>
                <a:lnTo>
                  <a:pt x="30041" y="34799"/>
                </a:lnTo>
                <a:lnTo>
                  <a:pt x="7904" y="74264"/>
                </a:lnTo>
                <a:lnTo>
                  <a:pt x="0" y="124853"/>
                </a:lnTo>
                <a:lnTo>
                  <a:pt x="7634" y="176603"/>
                </a:lnTo>
                <a:lnTo>
                  <a:pt x="29176" y="215934"/>
                </a:lnTo>
                <a:lnTo>
                  <a:pt x="62584" y="240936"/>
                </a:lnTo>
                <a:lnTo>
                  <a:pt x="105816" y="249694"/>
                </a:lnTo>
                <a:lnTo>
                  <a:pt x="136010" y="245972"/>
                </a:lnTo>
                <a:lnTo>
                  <a:pt x="160853" y="235216"/>
                </a:lnTo>
                <a:lnTo>
                  <a:pt x="180573" y="218040"/>
                </a:lnTo>
                <a:lnTo>
                  <a:pt x="191165" y="201625"/>
                </a:lnTo>
                <a:lnTo>
                  <a:pt x="107200" y="201625"/>
                </a:lnTo>
                <a:lnTo>
                  <a:pt x="82913" y="195757"/>
                </a:lnTo>
                <a:lnTo>
                  <a:pt x="64882" y="179579"/>
                </a:lnTo>
                <a:lnTo>
                  <a:pt x="53660" y="155231"/>
                </a:lnTo>
                <a:lnTo>
                  <a:pt x="49796" y="124853"/>
                </a:lnTo>
                <a:lnTo>
                  <a:pt x="53606" y="93889"/>
                </a:lnTo>
                <a:lnTo>
                  <a:pt x="64711" y="69602"/>
                </a:lnTo>
                <a:lnTo>
                  <a:pt x="82624" y="53744"/>
                </a:lnTo>
                <a:lnTo>
                  <a:pt x="106857" y="48069"/>
                </a:lnTo>
                <a:lnTo>
                  <a:pt x="192550" y="48069"/>
                </a:lnTo>
                <a:lnTo>
                  <a:pt x="182254" y="31953"/>
                </a:lnTo>
                <a:lnTo>
                  <a:pt x="163233" y="15001"/>
                </a:lnTo>
                <a:lnTo>
                  <a:pt x="138505" y="3950"/>
                </a:lnTo>
                <a:lnTo>
                  <a:pt x="107556" y="0"/>
                </a:lnTo>
                <a:close/>
              </a:path>
              <a:path w="2348229" h="250189">
                <a:moveTo>
                  <a:pt x="154584" y="170853"/>
                </a:moveTo>
                <a:lnTo>
                  <a:pt x="144850" y="184705"/>
                </a:lnTo>
                <a:lnTo>
                  <a:pt x="134269" y="194278"/>
                </a:lnTo>
                <a:lnTo>
                  <a:pt x="121999" y="199831"/>
                </a:lnTo>
                <a:lnTo>
                  <a:pt x="107200" y="201625"/>
                </a:lnTo>
                <a:lnTo>
                  <a:pt x="191165" y="201625"/>
                </a:lnTo>
                <a:lnTo>
                  <a:pt x="195402" y="195059"/>
                </a:lnTo>
                <a:lnTo>
                  <a:pt x="154584" y="170853"/>
                </a:lnTo>
                <a:close/>
              </a:path>
              <a:path w="2348229" h="250189">
                <a:moveTo>
                  <a:pt x="192550" y="48069"/>
                </a:moveTo>
                <a:lnTo>
                  <a:pt x="106857" y="48069"/>
                </a:lnTo>
                <a:lnTo>
                  <a:pt x="121753" y="49842"/>
                </a:lnTo>
                <a:lnTo>
                  <a:pt x="133923" y="54989"/>
                </a:lnTo>
                <a:lnTo>
                  <a:pt x="143628" y="63248"/>
                </a:lnTo>
                <a:lnTo>
                  <a:pt x="151130" y="74358"/>
                </a:lnTo>
                <a:lnTo>
                  <a:pt x="196088" y="53606"/>
                </a:lnTo>
                <a:lnTo>
                  <a:pt x="192550" y="48069"/>
                </a:lnTo>
                <a:close/>
              </a:path>
              <a:path w="2348229" h="250189">
                <a:moveTo>
                  <a:pt x="336829" y="0"/>
                </a:moveTo>
                <a:lnTo>
                  <a:pt x="292529" y="9148"/>
                </a:lnTo>
                <a:lnTo>
                  <a:pt x="259483" y="34799"/>
                </a:lnTo>
                <a:lnTo>
                  <a:pt x="238824" y="74264"/>
                </a:lnTo>
                <a:lnTo>
                  <a:pt x="231686" y="124853"/>
                </a:lnTo>
                <a:lnTo>
                  <a:pt x="238824" y="175435"/>
                </a:lnTo>
                <a:lnTo>
                  <a:pt x="259483" y="214896"/>
                </a:lnTo>
                <a:lnTo>
                  <a:pt x="292529" y="240546"/>
                </a:lnTo>
                <a:lnTo>
                  <a:pt x="336829" y="249694"/>
                </a:lnTo>
                <a:lnTo>
                  <a:pt x="381122" y="240546"/>
                </a:lnTo>
                <a:lnTo>
                  <a:pt x="414164" y="214896"/>
                </a:lnTo>
                <a:lnTo>
                  <a:pt x="421111" y="201625"/>
                </a:lnTo>
                <a:lnTo>
                  <a:pt x="336829" y="201625"/>
                </a:lnTo>
                <a:lnTo>
                  <a:pt x="311692" y="195708"/>
                </a:lnTo>
                <a:lnTo>
                  <a:pt x="294503" y="179451"/>
                </a:lnTo>
                <a:lnTo>
                  <a:pt x="284644" y="155087"/>
                </a:lnTo>
                <a:lnTo>
                  <a:pt x="281495" y="124853"/>
                </a:lnTo>
                <a:lnTo>
                  <a:pt x="284644" y="94618"/>
                </a:lnTo>
                <a:lnTo>
                  <a:pt x="294503" y="70250"/>
                </a:lnTo>
                <a:lnTo>
                  <a:pt x="311692" y="53987"/>
                </a:lnTo>
                <a:lnTo>
                  <a:pt x="336829" y="48069"/>
                </a:lnTo>
                <a:lnTo>
                  <a:pt x="421110" y="48069"/>
                </a:lnTo>
                <a:lnTo>
                  <a:pt x="414164" y="34799"/>
                </a:lnTo>
                <a:lnTo>
                  <a:pt x="381122" y="9148"/>
                </a:lnTo>
                <a:lnTo>
                  <a:pt x="336829" y="0"/>
                </a:lnTo>
                <a:close/>
              </a:path>
              <a:path w="2348229" h="250189">
                <a:moveTo>
                  <a:pt x="421110" y="48069"/>
                </a:moveTo>
                <a:lnTo>
                  <a:pt x="336829" y="48069"/>
                </a:lnTo>
                <a:lnTo>
                  <a:pt x="361961" y="53987"/>
                </a:lnTo>
                <a:lnTo>
                  <a:pt x="379150" y="70250"/>
                </a:lnTo>
                <a:lnTo>
                  <a:pt x="389012" y="94618"/>
                </a:lnTo>
                <a:lnTo>
                  <a:pt x="392163" y="124853"/>
                </a:lnTo>
                <a:lnTo>
                  <a:pt x="389012" y="155087"/>
                </a:lnTo>
                <a:lnTo>
                  <a:pt x="379150" y="179451"/>
                </a:lnTo>
                <a:lnTo>
                  <a:pt x="361961" y="195708"/>
                </a:lnTo>
                <a:lnTo>
                  <a:pt x="336829" y="201625"/>
                </a:lnTo>
                <a:lnTo>
                  <a:pt x="421111" y="201625"/>
                </a:lnTo>
                <a:lnTo>
                  <a:pt x="434822" y="175435"/>
                </a:lnTo>
                <a:lnTo>
                  <a:pt x="441960" y="124853"/>
                </a:lnTo>
                <a:lnTo>
                  <a:pt x="434822" y="74264"/>
                </a:lnTo>
                <a:lnTo>
                  <a:pt x="421110" y="48069"/>
                </a:lnTo>
                <a:close/>
              </a:path>
              <a:path w="2348229" h="250189">
                <a:moveTo>
                  <a:pt x="580275" y="96494"/>
                </a:moveTo>
                <a:lnTo>
                  <a:pt x="481012" y="96494"/>
                </a:lnTo>
                <a:lnTo>
                  <a:pt x="481012" y="144221"/>
                </a:lnTo>
                <a:lnTo>
                  <a:pt x="580275" y="144221"/>
                </a:lnTo>
                <a:lnTo>
                  <a:pt x="580275" y="96494"/>
                </a:lnTo>
                <a:close/>
              </a:path>
              <a:path w="2348229" h="250189">
                <a:moveTo>
                  <a:pt x="726884" y="0"/>
                </a:moveTo>
                <a:lnTo>
                  <a:pt x="683380" y="9148"/>
                </a:lnTo>
                <a:lnTo>
                  <a:pt x="649374" y="34799"/>
                </a:lnTo>
                <a:lnTo>
                  <a:pt x="627234" y="74264"/>
                </a:lnTo>
                <a:lnTo>
                  <a:pt x="619328" y="124853"/>
                </a:lnTo>
                <a:lnTo>
                  <a:pt x="626964" y="176603"/>
                </a:lnTo>
                <a:lnTo>
                  <a:pt x="648511" y="215934"/>
                </a:lnTo>
                <a:lnTo>
                  <a:pt x="681923" y="240936"/>
                </a:lnTo>
                <a:lnTo>
                  <a:pt x="725157" y="249694"/>
                </a:lnTo>
                <a:lnTo>
                  <a:pt x="755351" y="245972"/>
                </a:lnTo>
                <a:lnTo>
                  <a:pt x="780192" y="235216"/>
                </a:lnTo>
                <a:lnTo>
                  <a:pt x="799909" y="218040"/>
                </a:lnTo>
                <a:lnTo>
                  <a:pt x="810496" y="201625"/>
                </a:lnTo>
                <a:lnTo>
                  <a:pt x="726541" y="201625"/>
                </a:lnTo>
                <a:lnTo>
                  <a:pt x="702254" y="195757"/>
                </a:lnTo>
                <a:lnTo>
                  <a:pt x="684223" y="179579"/>
                </a:lnTo>
                <a:lnTo>
                  <a:pt x="673000" y="155231"/>
                </a:lnTo>
                <a:lnTo>
                  <a:pt x="669137" y="124853"/>
                </a:lnTo>
                <a:lnTo>
                  <a:pt x="672947" y="93889"/>
                </a:lnTo>
                <a:lnTo>
                  <a:pt x="684052" y="69602"/>
                </a:lnTo>
                <a:lnTo>
                  <a:pt x="701964" y="53744"/>
                </a:lnTo>
                <a:lnTo>
                  <a:pt x="726198" y="48069"/>
                </a:lnTo>
                <a:lnTo>
                  <a:pt x="811891" y="48069"/>
                </a:lnTo>
                <a:lnTo>
                  <a:pt x="801595" y="31953"/>
                </a:lnTo>
                <a:lnTo>
                  <a:pt x="782572" y="15001"/>
                </a:lnTo>
                <a:lnTo>
                  <a:pt x="757841" y="3950"/>
                </a:lnTo>
                <a:lnTo>
                  <a:pt x="726884" y="0"/>
                </a:lnTo>
                <a:close/>
              </a:path>
              <a:path w="2348229" h="250189">
                <a:moveTo>
                  <a:pt x="773925" y="170853"/>
                </a:moveTo>
                <a:lnTo>
                  <a:pt x="764185" y="184705"/>
                </a:lnTo>
                <a:lnTo>
                  <a:pt x="753605" y="194278"/>
                </a:lnTo>
                <a:lnTo>
                  <a:pt x="741339" y="199831"/>
                </a:lnTo>
                <a:lnTo>
                  <a:pt x="726541" y="201625"/>
                </a:lnTo>
                <a:lnTo>
                  <a:pt x="810496" y="201625"/>
                </a:lnTo>
                <a:lnTo>
                  <a:pt x="814730" y="195059"/>
                </a:lnTo>
                <a:lnTo>
                  <a:pt x="773925" y="170853"/>
                </a:lnTo>
                <a:close/>
              </a:path>
              <a:path w="2348229" h="250189">
                <a:moveTo>
                  <a:pt x="811891" y="48069"/>
                </a:moveTo>
                <a:lnTo>
                  <a:pt x="726198" y="48069"/>
                </a:lnTo>
                <a:lnTo>
                  <a:pt x="741094" y="49842"/>
                </a:lnTo>
                <a:lnTo>
                  <a:pt x="753263" y="54989"/>
                </a:lnTo>
                <a:lnTo>
                  <a:pt x="762969" y="63248"/>
                </a:lnTo>
                <a:lnTo>
                  <a:pt x="770470" y="74358"/>
                </a:lnTo>
                <a:lnTo>
                  <a:pt x="815428" y="53606"/>
                </a:lnTo>
                <a:lnTo>
                  <a:pt x="811891" y="48069"/>
                </a:lnTo>
                <a:close/>
              </a:path>
              <a:path w="2348229" h="250189">
                <a:moveTo>
                  <a:pt x="976566" y="3810"/>
                </a:moveTo>
                <a:lnTo>
                  <a:pt x="863828" y="3810"/>
                </a:lnTo>
                <a:lnTo>
                  <a:pt x="863828" y="245897"/>
                </a:lnTo>
                <a:lnTo>
                  <a:pt x="912241" y="245897"/>
                </a:lnTo>
                <a:lnTo>
                  <a:pt x="912241" y="158750"/>
                </a:lnTo>
                <a:lnTo>
                  <a:pt x="1016984" y="158750"/>
                </a:lnTo>
                <a:lnTo>
                  <a:pt x="1013574" y="151828"/>
                </a:lnTo>
                <a:lnTo>
                  <a:pt x="1033802" y="140696"/>
                </a:lnTo>
                <a:lnTo>
                  <a:pt x="1048289" y="125282"/>
                </a:lnTo>
                <a:lnTo>
                  <a:pt x="1053613" y="113093"/>
                </a:lnTo>
                <a:lnTo>
                  <a:pt x="912241" y="113093"/>
                </a:lnTo>
                <a:lnTo>
                  <a:pt x="912241" y="50838"/>
                </a:lnTo>
                <a:lnTo>
                  <a:pt x="1054094" y="50838"/>
                </a:lnTo>
                <a:lnTo>
                  <a:pt x="1053313" y="46849"/>
                </a:lnTo>
                <a:lnTo>
                  <a:pt x="1035362" y="22874"/>
                </a:lnTo>
                <a:lnTo>
                  <a:pt x="1008851" y="8559"/>
                </a:lnTo>
                <a:lnTo>
                  <a:pt x="976566" y="3810"/>
                </a:lnTo>
                <a:close/>
              </a:path>
              <a:path w="2348229" h="250189">
                <a:moveTo>
                  <a:pt x="1016984" y="158750"/>
                </a:moveTo>
                <a:lnTo>
                  <a:pt x="961009" y="158750"/>
                </a:lnTo>
                <a:lnTo>
                  <a:pt x="1004239" y="245897"/>
                </a:lnTo>
                <a:lnTo>
                  <a:pt x="1059916" y="245897"/>
                </a:lnTo>
                <a:lnTo>
                  <a:pt x="1016984" y="158750"/>
                </a:lnTo>
                <a:close/>
              </a:path>
              <a:path w="2348229" h="250189">
                <a:moveTo>
                  <a:pt x="1054094" y="50838"/>
                </a:moveTo>
                <a:lnTo>
                  <a:pt x="975525" y="50838"/>
                </a:lnTo>
                <a:lnTo>
                  <a:pt x="989979" y="52583"/>
                </a:lnTo>
                <a:lnTo>
                  <a:pt x="1000866" y="58058"/>
                </a:lnTo>
                <a:lnTo>
                  <a:pt x="1007730" y="67618"/>
                </a:lnTo>
                <a:lnTo>
                  <a:pt x="1010119" y="81622"/>
                </a:lnTo>
                <a:lnTo>
                  <a:pt x="1007875" y="95439"/>
                </a:lnTo>
                <a:lnTo>
                  <a:pt x="1001252" y="105268"/>
                </a:lnTo>
                <a:lnTo>
                  <a:pt x="990413" y="111142"/>
                </a:lnTo>
                <a:lnTo>
                  <a:pt x="975525" y="113093"/>
                </a:lnTo>
                <a:lnTo>
                  <a:pt x="1053613" y="113093"/>
                </a:lnTo>
                <a:lnTo>
                  <a:pt x="1057004" y="105329"/>
                </a:lnTo>
                <a:lnTo>
                  <a:pt x="1059916" y="80581"/>
                </a:lnTo>
                <a:lnTo>
                  <a:pt x="1054094" y="50838"/>
                </a:lnTo>
                <a:close/>
              </a:path>
              <a:path w="2348229" h="250189">
                <a:moveTo>
                  <a:pt x="1278813" y="3810"/>
                </a:moveTo>
                <a:lnTo>
                  <a:pt x="1110729" y="3810"/>
                </a:lnTo>
                <a:lnTo>
                  <a:pt x="1110729" y="245897"/>
                </a:lnTo>
                <a:lnTo>
                  <a:pt x="1283995" y="245897"/>
                </a:lnTo>
                <a:lnTo>
                  <a:pt x="1283995" y="198513"/>
                </a:lnTo>
                <a:lnTo>
                  <a:pt x="1159154" y="198513"/>
                </a:lnTo>
                <a:lnTo>
                  <a:pt x="1159154" y="140068"/>
                </a:lnTo>
                <a:lnTo>
                  <a:pt x="1228661" y="140068"/>
                </a:lnTo>
                <a:lnTo>
                  <a:pt x="1228661" y="93027"/>
                </a:lnTo>
                <a:lnTo>
                  <a:pt x="1159154" y="93027"/>
                </a:lnTo>
                <a:lnTo>
                  <a:pt x="1159154" y="51181"/>
                </a:lnTo>
                <a:lnTo>
                  <a:pt x="1278813" y="51181"/>
                </a:lnTo>
                <a:lnTo>
                  <a:pt x="1278813" y="3810"/>
                </a:lnTo>
                <a:close/>
              </a:path>
              <a:path w="2348229" h="250189">
                <a:moveTo>
                  <a:pt x="1457934" y="3810"/>
                </a:moveTo>
                <a:lnTo>
                  <a:pt x="1410906" y="3810"/>
                </a:lnTo>
                <a:lnTo>
                  <a:pt x="1318209" y="245897"/>
                </a:lnTo>
                <a:lnTo>
                  <a:pt x="1370088" y="245897"/>
                </a:lnTo>
                <a:lnTo>
                  <a:pt x="1389113" y="191947"/>
                </a:lnTo>
                <a:lnTo>
                  <a:pt x="1529431" y="191947"/>
                </a:lnTo>
                <a:lnTo>
                  <a:pt x="1511950" y="145948"/>
                </a:lnTo>
                <a:lnTo>
                  <a:pt x="1405712" y="145948"/>
                </a:lnTo>
                <a:lnTo>
                  <a:pt x="1421269" y="102019"/>
                </a:lnTo>
                <a:lnTo>
                  <a:pt x="1424868" y="91414"/>
                </a:lnTo>
                <a:lnTo>
                  <a:pt x="1428237" y="81229"/>
                </a:lnTo>
                <a:lnTo>
                  <a:pt x="1431151" y="72015"/>
                </a:lnTo>
                <a:lnTo>
                  <a:pt x="1433385" y="64325"/>
                </a:lnTo>
                <a:lnTo>
                  <a:pt x="1480931" y="64325"/>
                </a:lnTo>
                <a:lnTo>
                  <a:pt x="1457934" y="3810"/>
                </a:lnTo>
                <a:close/>
              </a:path>
              <a:path w="2348229" h="250189">
                <a:moveTo>
                  <a:pt x="1529431" y="191947"/>
                </a:moveTo>
                <a:lnTo>
                  <a:pt x="1477645" y="191947"/>
                </a:lnTo>
                <a:lnTo>
                  <a:pt x="1496669" y="245897"/>
                </a:lnTo>
                <a:lnTo>
                  <a:pt x="1549933" y="245897"/>
                </a:lnTo>
                <a:lnTo>
                  <a:pt x="1529431" y="191947"/>
                </a:lnTo>
                <a:close/>
              </a:path>
              <a:path w="2348229" h="250189">
                <a:moveTo>
                  <a:pt x="1480931" y="64325"/>
                </a:moveTo>
                <a:lnTo>
                  <a:pt x="1433385" y="64325"/>
                </a:lnTo>
                <a:lnTo>
                  <a:pt x="1435612" y="72015"/>
                </a:lnTo>
                <a:lnTo>
                  <a:pt x="1438522" y="81229"/>
                </a:lnTo>
                <a:lnTo>
                  <a:pt x="1441890" y="91414"/>
                </a:lnTo>
                <a:lnTo>
                  <a:pt x="1445488" y="102019"/>
                </a:lnTo>
                <a:lnTo>
                  <a:pt x="1461046" y="145948"/>
                </a:lnTo>
                <a:lnTo>
                  <a:pt x="1511950" y="145948"/>
                </a:lnTo>
                <a:lnTo>
                  <a:pt x="1480931" y="64325"/>
                </a:lnTo>
                <a:close/>
              </a:path>
              <a:path w="2348229" h="250189">
                <a:moveTo>
                  <a:pt x="1670964" y="51536"/>
                </a:moveTo>
                <a:lnTo>
                  <a:pt x="1622539" y="51536"/>
                </a:lnTo>
                <a:lnTo>
                  <a:pt x="1622539" y="245897"/>
                </a:lnTo>
                <a:lnTo>
                  <a:pt x="1670964" y="245897"/>
                </a:lnTo>
                <a:lnTo>
                  <a:pt x="1670964" y="51536"/>
                </a:lnTo>
                <a:close/>
              </a:path>
              <a:path w="2348229" h="250189">
                <a:moveTo>
                  <a:pt x="1740471" y="3810"/>
                </a:moveTo>
                <a:lnTo>
                  <a:pt x="1553019" y="3810"/>
                </a:lnTo>
                <a:lnTo>
                  <a:pt x="1553019" y="51536"/>
                </a:lnTo>
                <a:lnTo>
                  <a:pt x="1740471" y="51536"/>
                </a:lnTo>
                <a:lnTo>
                  <a:pt x="1740471" y="3810"/>
                </a:lnTo>
                <a:close/>
              </a:path>
              <a:path w="2348229" h="250189">
                <a:moveTo>
                  <a:pt x="1839010" y="3810"/>
                </a:moveTo>
                <a:lnTo>
                  <a:pt x="1790585" y="3810"/>
                </a:lnTo>
                <a:lnTo>
                  <a:pt x="1790585" y="245897"/>
                </a:lnTo>
                <a:lnTo>
                  <a:pt x="1839010" y="245897"/>
                </a:lnTo>
                <a:lnTo>
                  <a:pt x="1839010" y="3810"/>
                </a:lnTo>
                <a:close/>
              </a:path>
              <a:path w="2348229" h="250189">
                <a:moveTo>
                  <a:pt x="1997036" y="0"/>
                </a:moveTo>
                <a:lnTo>
                  <a:pt x="1952744" y="9148"/>
                </a:lnTo>
                <a:lnTo>
                  <a:pt x="1919701" y="34799"/>
                </a:lnTo>
                <a:lnTo>
                  <a:pt x="1899044" y="74264"/>
                </a:lnTo>
                <a:lnTo>
                  <a:pt x="1891906" y="124853"/>
                </a:lnTo>
                <a:lnTo>
                  <a:pt x="1899044" y="175435"/>
                </a:lnTo>
                <a:lnTo>
                  <a:pt x="1919701" y="214896"/>
                </a:lnTo>
                <a:lnTo>
                  <a:pt x="1952744" y="240546"/>
                </a:lnTo>
                <a:lnTo>
                  <a:pt x="1997036" y="249694"/>
                </a:lnTo>
                <a:lnTo>
                  <a:pt x="2041336" y="240546"/>
                </a:lnTo>
                <a:lnTo>
                  <a:pt x="2074383" y="214896"/>
                </a:lnTo>
                <a:lnTo>
                  <a:pt x="2081331" y="201625"/>
                </a:lnTo>
                <a:lnTo>
                  <a:pt x="1997036" y="201625"/>
                </a:lnTo>
                <a:lnTo>
                  <a:pt x="1971904" y="195708"/>
                </a:lnTo>
                <a:lnTo>
                  <a:pt x="1954715" y="179451"/>
                </a:lnTo>
                <a:lnTo>
                  <a:pt x="1944853" y="155087"/>
                </a:lnTo>
                <a:lnTo>
                  <a:pt x="1941703" y="124853"/>
                </a:lnTo>
                <a:lnTo>
                  <a:pt x="1944853" y="94618"/>
                </a:lnTo>
                <a:lnTo>
                  <a:pt x="1954715" y="70250"/>
                </a:lnTo>
                <a:lnTo>
                  <a:pt x="1971904" y="53987"/>
                </a:lnTo>
                <a:lnTo>
                  <a:pt x="1997036" y="48069"/>
                </a:lnTo>
                <a:lnTo>
                  <a:pt x="2081329" y="48069"/>
                </a:lnTo>
                <a:lnTo>
                  <a:pt x="2074383" y="34799"/>
                </a:lnTo>
                <a:lnTo>
                  <a:pt x="2041336" y="9148"/>
                </a:lnTo>
                <a:lnTo>
                  <a:pt x="1997036" y="0"/>
                </a:lnTo>
                <a:close/>
              </a:path>
              <a:path w="2348229" h="250189">
                <a:moveTo>
                  <a:pt x="2081329" y="48069"/>
                </a:moveTo>
                <a:lnTo>
                  <a:pt x="1997036" y="48069"/>
                </a:lnTo>
                <a:lnTo>
                  <a:pt x="2022176" y="53987"/>
                </a:lnTo>
                <a:lnTo>
                  <a:pt x="2039369" y="70250"/>
                </a:lnTo>
                <a:lnTo>
                  <a:pt x="2049232" y="94618"/>
                </a:lnTo>
                <a:lnTo>
                  <a:pt x="2052383" y="124853"/>
                </a:lnTo>
                <a:lnTo>
                  <a:pt x="2049232" y="155087"/>
                </a:lnTo>
                <a:lnTo>
                  <a:pt x="2039369" y="179451"/>
                </a:lnTo>
                <a:lnTo>
                  <a:pt x="2022176" y="195708"/>
                </a:lnTo>
                <a:lnTo>
                  <a:pt x="1997036" y="201625"/>
                </a:lnTo>
                <a:lnTo>
                  <a:pt x="2081331" y="201625"/>
                </a:lnTo>
                <a:lnTo>
                  <a:pt x="2095042" y="175435"/>
                </a:lnTo>
                <a:lnTo>
                  <a:pt x="2102180" y="124853"/>
                </a:lnTo>
                <a:lnTo>
                  <a:pt x="2095042" y="74264"/>
                </a:lnTo>
                <a:lnTo>
                  <a:pt x="2081329" y="48069"/>
                </a:lnTo>
                <a:close/>
              </a:path>
              <a:path w="2348229" h="250189">
                <a:moveTo>
                  <a:pt x="2197950" y="3810"/>
                </a:moveTo>
                <a:lnTo>
                  <a:pt x="2151608" y="3810"/>
                </a:lnTo>
                <a:lnTo>
                  <a:pt x="2151608" y="245897"/>
                </a:lnTo>
                <a:lnTo>
                  <a:pt x="2199335" y="245897"/>
                </a:lnTo>
                <a:lnTo>
                  <a:pt x="2199228" y="126677"/>
                </a:lnTo>
                <a:lnTo>
                  <a:pt x="2198795" y="99082"/>
                </a:lnTo>
                <a:lnTo>
                  <a:pt x="2198649" y="86461"/>
                </a:lnTo>
                <a:lnTo>
                  <a:pt x="2253358" y="86461"/>
                </a:lnTo>
                <a:lnTo>
                  <a:pt x="2197950" y="3810"/>
                </a:lnTo>
                <a:close/>
              </a:path>
              <a:path w="2348229" h="250189">
                <a:moveTo>
                  <a:pt x="2253358" y="86461"/>
                </a:moveTo>
                <a:lnTo>
                  <a:pt x="2198649" y="86461"/>
                </a:lnTo>
                <a:lnTo>
                  <a:pt x="2201782" y="92090"/>
                </a:lnTo>
                <a:lnTo>
                  <a:pt x="2206082" y="99082"/>
                </a:lnTo>
                <a:lnTo>
                  <a:pt x="2210900" y="106592"/>
                </a:lnTo>
                <a:lnTo>
                  <a:pt x="2215591" y="113779"/>
                </a:lnTo>
                <a:lnTo>
                  <a:pt x="2304478" y="245897"/>
                </a:lnTo>
                <a:lnTo>
                  <a:pt x="2347709" y="245897"/>
                </a:lnTo>
                <a:lnTo>
                  <a:pt x="2347709" y="159092"/>
                </a:lnTo>
                <a:lnTo>
                  <a:pt x="2300668" y="159092"/>
                </a:lnTo>
                <a:lnTo>
                  <a:pt x="2297535" y="153461"/>
                </a:lnTo>
                <a:lnTo>
                  <a:pt x="2293235" y="146465"/>
                </a:lnTo>
                <a:lnTo>
                  <a:pt x="2288416" y="138951"/>
                </a:lnTo>
                <a:lnTo>
                  <a:pt x="2283726" y="131762"/>
                </a:lnTo>
                <a:lnTo>
                  <a:pt x="2253358" y="86461"/>
                </a:lnTo>
                <a:close/>
              </a:path>
              <a:path w="2348229" h="250189">
                <a:moveTo>
                  <a:pt x="2347709" y="3810"/>
                </a:moveTo>
                <a:lnTo>
                  <a:pt x="2299982" y="3810"/>
                </a:lnTo>
                <a:lnTo>
                  <a:pt x="2300089" y="118866"/>
                </a:lnTo>
                <a:lnTo>
                  <a:pt x="2300561" y="148927"/>
                </a:lnTo>
                <a:lnTo>
                  <a:pt x="2300668" y="159092"/>
                </a:lnTo>
                <a:lnTo>
                  <a:pt x="2347709" y="159092"/>
                </a:lnTo>
                <a:lnTo>
                  <a:pt x="2347709" y="3810"/>
                </a:lnTo>
                <a:close/>
              </a:path>
            </a:pathLst>
          </a:custGeom>
          <a:solidFill>
            <a:srgbClr val="684483"/>
          </a:solidFill>
        </p:spPr>
        <p:txBody>
          <a:bodyPr wrap="square" lIns="0" tIns="0" rIns="0" bIns="0" rtlCol="0"/>
          <a:lstStyle/>
          <a:p>
            <a:endParaRPr/>
          </a:p>
        </p:txBody>
      </p:sp>
      <p:sp>
        <p:nvSpPr>
          <p:cNvPr id="21" name="object 21"/>
          <p:cNvSpPr/>
          <p:nvPr/>
        </p:nvSpPr>
        <p:spPr>
          <a:xfrm>
            <a:off x="6068419" y="3083611"/>
            <a:ext cx="4936371" cy="563929"/>
          </a:xfrm>
          <a:prstGeom prst="rect">
            <a:avLst/>
          </a:prstGeom>
          <a:blipFill>
            <a:blip r:embed="rId8" cstate="print"/>
            <a:stretch>
              <a:fillRect/>
            </a:stretch>
          </a:blipFill>
        </p:spPr>
        <p:txBody>
          <a:bodyPr wrap="square" lIns="0" tIns="0" rIns="0" bIns="0" rtlCol="0"/>
          <a:lstStyle/>
          <a:p>
            <a:endParaRPr/>
          </a:p>
        </p:txBody>
      </p:sp>
      <p:sp>
        <p:nvSpPr>
          <p:cNvPr id="22" name="object 22"/>
          <p:cNvSpPr/>
          <p:nvPr/>
        </p:nvSpPr>
        <p:spPr>
          <a:xfrm>
            <a:off x="8987355" y="5567725"/>
            <a:ext cx="2468880" cy="169545"/>
          </a:xfrm>
          <a:custGeom>
            <a:avLst/>
            <a:gdLst/>
            <a:ahLst/>
            <a:cxnLst/>
            <a:rect l="l" t="t" r="r" b="b"/>
            <a:pathLst>
              <a:path w="2468879" h="169545">
                <a:moveTo>
                  <a:pt x="150545" y="2527"/>
                </a:moveTo>
                <a:lnTo>
                  <a:pt x="28270" y="2527"/>
                </a:lnTo>
                <a:lnTo>
                  <a:pt x="0" y="163423"/>
                </a:lnTo>
                <a:lnTo>
                  <a:pt x="123888" y="163423"/>
                </a:lnTo>
                <a:lnTo>
                  <a:pt x="130327" y="125958"/>
                </a:lnTo>
                <a:lnTo>
                  <a:pt x="50571" y="125958"/>
                </a:lnTo>
                <a:lnTo>
                  <a:pt x="55397" y="98374"/>
                </a:lnTo>
                <a:lnTo>
                  <a:pt x="102057" y="98374"/>
                </a:lnTo>
                <a:lnTo>
                  <a:pt x="108711" y="61366"/>
                </a:lnTo>
                <a:lnTo>
                  <a:pt x="62052" y="61366"/>
                </a:lnTo>
                <a:lnTo>
                  <a:pt x="65735" y="39992"/>
                </a:lnTo>
                <a:lnTo>
                  <a:pt x="143890" y="39992"/>
                </a:lnTo>
                <a:lnTo>
                  <a:pt x="150545" y="2527"/>
                </a:lnTo>
                <a:close/>
              </a:path>
              <a:path w="2468879" h="169545">
                <a:moveTo>
                  <a:pt x="241855" y="81140"/>
                </a:moveTo>
                <a:lnTo>
                  <a:pt x="207784" y="81140"/>
                </a:lnTo>
                <a:lnTo>
                  <a:pt x="210121" y="91316"/>
                </a:lnTo>
                <a:lnTo>
                  <a:pt x="213040" y="102914"/>
                </a:lnTo>
                <a:lnTo>
                  <a:pt x="216091" y="114426"/>
                </a:lnTo>
                <a:lnTo>
                  <a:pt x="218820" y="124345"/>
                </a:lnTo>
                <a:lnTo>
                  <a:pt x="231228" y="168935"/>
                </a:lnTo>
                <a:lnTo>
                  <a:pt x="261111" y="124345"/>
                </a:lnTo>
                <a:lnTo>
                  <a:pt x="267679" y="114089"/>
                </a:lnTo>
                <a:lnTo>
                  <a:pt x="274874" y="102281"/>
                </a:lnTo>
                <a:lnTo>
                  <a:pt x="279468" y="94462"/>
                </a:lnTo>
                <a:lnTo>
                  <a:pt x="244335" y="94462"/>
                </a:lnTo>
                <a:lnTo>
                  <a:pt x="242887" y="85941"/>
                </a:lnTo>
                <a:lnTo>
                  <a:pt x="241855" y="81140"/>
                </a:lnTo>
                <a:close/>
              </a:path>
              <a:path w="2468879" h="169545">
                <a:moveTo>
                  <a:pt x="221348" y="2527"/>
                </a:moveTo>
                <a:lnTo>
                  <a:pt x="180886" y="2527"/>
                </a:lnTo>
                <a:lnTo>
                  <a:pt x="152387" y="163423"/>
                </a:lnTo>
                <a:lnTo>
                  <a:pt x="194221" y="163423"/>
                </a:lnTo>
                <a:lnTo>
                  <a:pt x="201234" y="124345"/>
                </a:lnTo>
                <a:lnTo>
                  <a:pt x="203094" y="113237"/>
                </a:lnTo>
                <a:lnTo>
                  <a:pt x="204879" y="101796"/>
                </a:lnTo>
                <a:lnTo>
                  <a:pt x="206451" y="90989"/>
                </a:lnTo>
                <a:lnTo>
                  <a:pt x="207784" y="81140"/>
                </a:lnTo>
                <a:lnTo>
                  <a:pt x="241855" y="81140"/>
                </a:lnTo>
                <a:lnTo>
                  <a:pt x="240422" y="74469"/>
                </a:lnTo>
                <a:lnTo>
                  <a:pt x="237089" y="60719"/>
                </a:lnTo>
                <a:lnTo>
                  <a:pt x="233070" y="45504"/>
                </a:lnTo>
                <a:lnTo>
                  <a:pt x="221348" y="2527"/>
                </a:lnTo>
                <a:close/>
              </a:path>
              <a:path w="2468879" h="169545">
                <a:moveTo>
                  <a:pt x="327198" y="82283"/>
                </a:moveTo>
                <a:lnTo>
                  <a:pt x="286397" y="82283"/>
                </a:lnTo>
                <a:lnTo>
                  <a:pt x="284191" y="91973"/>
                </a:lnTo>
                <a:lnTo>
                  <a:pt x="281950" y="102914"/>
                </a:lnTo>
                <a:lnTo>
                  <a:pt x="279779" y="114426"/>
                </a:lnTo>
                <a:lnTo>
                  <a:pt x="277888" y="125044"/>
                </a:lnTo>
                <a:lnTo>
                  <a:pt x="270992" y="163423"/>
                </a:lnTo>
                <a:lnTo>
                  <a:pt x="312826" y="163423"/>
                </a:lnTo>
                <a:lnTo>
                  <a:pt x="327198" y="82283"/>
                </a:lnTo>
                <a:close/>
              </a:path>
              <a:path w="2468879" h="169545">
                <a:moveTo>
                  <a:pt x="341325" y="2527"/>
                </a:moveTo>
                <a:lnTo>
                  <a:pt x="300189" y="2527"/>
                </a:lnTo>
                <a:lnTo>
                  <a:pt x="263560" y="61140"/>
                </a:lnTo>
                <a:lnTo>
                  <a:pt x="255274" y="74726"/>
                </a:lnTo>
                <a:lnTo>
                  <a:pt x="248739" y="85977"/>
                </a:lnTo>
                <a:lnTo>
                  <a:pt x="244335" y="94462"/>
                </a:lnTo>
                <a:lnTo>
                  <a:pt x="279468" y="94462"/>
                </a:lnTo>
                <a:lnTo>
                  <a:pt x="281509" y="90989"/>
                </a:lnTo>
                <a:lnTo>
                  <a:pt x="286397" y="82283"/>
                </a:lnTo>
                <a:lnTo>
                  <a:pt x="327198" y="82283"/>
                </a:lnTo>
                <a:lnTo>
                  <a:pt x="341325" y="2527"/>
                </a:lnTo>
                <a:close/>
              </a:path>
              <a:path w="2468879" h="169545">
                <a:moveTo>
                  <a:pt x="496023" y="2527"/>
                </a:moveTo>
                <a:lnTo>
                  <a:pt x="373735" y="2527"/>
                </a:lnTo>
                <a:lnTo>
                  <a:pt x="345465" y="163423"/>
                </a:lnTo>
                <a:lnTo>
                  <a:pt x="469353" y="163423"/>
                </a:lnTo>
                <a:lnTo>
                  <a:pt x="475792" y="125958"/>
                </a:lnTo>
                <a:lnTo>
                  <a:pt x="396036" y="125958"/>
                </a:lnTo>
                <a:lnTo>
                  <a:pt x="400862" y="98374"/>
                </a:lnTo>
                <a:lnTo>
                  <a:pt x="447522" y="98374"/>
                </a:lnTo>
                <a:lnTo>
                  <a:pt x="454190" y="61366"/>
                </a:lnTo>
                <a:lnTo>
                  <a:pt x="407530" y="61366"/>
                </a:lnTo>
                <a:lnTo>
                  <a:pt x="411200" y="39992"/>
                </a:lnTo>
                <a:lnTo>
                  <a:pt x="489356" y="39992"/>
                </a:lnTo>
                <a:lnTo>
                  <a:pt x="496023" y="2527"/>
                </a:lnTo>
                <a:close/>
              </a:path>
              <a:path w="2468879" h="169545">
                <a:moveTo>
                  <a:pt x="589800" y="2527"/>
                </a:moveTo>
                <a:lnTo>
                  <a:pt x="526122" y="2527"/>
                </a:lnTo>
                <a:lnTo>
                  <a:pt x="497852" y="163423"/>
                </a:lnTo>
                <a:lnTo>
                  <a:pt x="542213" y="163423"/>
                </a:lnTo>
                <a:lnTo>
                  <a:pt x="551865" y="109181"/>
                </a:lnTo>
                <a:lnTo>
                  <a:pt x="616143" y="109181"/>
                </a:lnTo>
                <a:lnTo>
                  <a:pt x="614159" y="103428"/>
                </a:lnTo>
                <a:lnTo>
                  <a:pt x="628428" y="95639"/>
                </a:lnTo>
                <a:lnTo>
                  <a:pt x="640541" y="84183"/>
                </a:lnTo>
                <a:lnTo>
                  <a:pt x="645932" y="74015"/>
                </a:lnTo>
                <a:lnTo>
                  <a:pt x="558076" y="74015"/>
                </a:lnTo>
                <a:lnTo>
                  <a:pt x="564286" y="38836"/>
                </a:lnTo>
                <a:lnTo>
                  <a:pt x="650427" y="38836"/>
                </a:lnTo>
                <a:lnTo>
                  <a:pt x="648404" y="28512"/>
                </a:lnTo>
                <a:lnTo>
                  <a:pt x="637063" y="14420"/>
                </a:lnTo>
                <a:lnTo>
                  <a:pt x="617664" y="5586"/>
                </a:lnTo>
                <a:lnTo>
                  <a:pt x="589800" y="2527"/>
                </a:lnTo>
                <a:close/>
              </a:path>
              <a:path w="2468879" h="169545">
                <a:moveTo>
                  <a:pt x="616143" y="109181"/>
                </a:moveTo>
                <a:lnTo>
                  <a:pt x="570026" y="109181"/>
                </a:lnTo>
                <a:lnTo>
                  <a:pt x="587730" y="163423"/>
                </a:lnTo>
                <a:lnTo>
                  <a:pt x="634847" y="163423"/>
                </a:lnTo>
                <a:lnTo>
                  <a:pt x="616143" y="109181"/>
                </a:lnTo>
                <a:close/>
              </a:path>
              <a:path w="2468879" h="169545">
                <a:moveTo>
                  <a:pt x="650427" y="38836"/>
                </a:moveTo>
                <a:lnTo>
                  <a:pt x="601751" y="38836"/>
                </a:lnTo>
                <a:lnTo>
                  <a:pt x="606348" y="44361"/>
                </a:lnTo>
                <a:lnTo>
                  <a:pt x="606348" y="53555"/>
                </a:lnTo>
                <a:lnTo>
                  <a:pt x="604675" y="62764"/>
                </a:lnTo>
                <a:lnTo>
                  <a:pt x="600027" y="69129"/>
                </a:lnTo>
                <a:lnTo>
                  <a:pt x="592964" y="72822"/>
                </a:lnTo>
                <a:lnTo>
                  <a:pt x="584047" y="74015"/>
                </a:lnTo>
                <a:lnTo>
                  <a:pt x="645932" y="74015"/>
                </a:lnTo>
                <a:lnTo>
                  <a:pt x="648947" y="68329"/>
                </a:lnTo>
                <a:lnTo>
                  <a:pt x="652094" y="47345"/>
                </a:lnTo>
                <a:lnTo>
                  <a:pt x="650427" y="38836"/>
                </a:lnTo>
                <a:close/>
              </a:path>
              <a:path w="2468879" h="169545">
                <a:moveTo>
                  <a:pt x="748144" y="0"/>
                </a:moveTo>
                <a:lnTo>
                  <a:pt x="711544" y="8464"/>
                </a:lnTo>
                <a:lnTo>
                  <a:pt x="684815" y="30654"/>
                </a:lnTo>
                <a:lnTo>
                  <a:pt x="668430" y="61764"/>
                </a:lnTo>
                <a:lnTo>
                  <a:pt x="662863" y="96989"/>
                </a:lnTo>
                <a:lnTo>
                  <a:pt x="667748" y="126195"/>
                </a:lnTo>
                <a:lnTo>
                  <a:pt x="667839" y="126623"/>
                </a:lnTo>
                <a:lnTo>
                  <a:pt x="681769" y="148196"/>
                </a:lnTo>
                <a:lnTo>
                  <a:pt x="703395" y="161447"/>
                </a:lnTo>
                <a:lnTo>
                  <a:pt x="731354" y="165950"/>
                </a:lnTo>
                <a:lnTo>
                  <a:pt x="761893" y="161232"/>
                </a:lnTo>
                <a:lnTo>
                  <a:pt x="784137" y="147678"/>
                </a:lnTo>
                <a:lnTo>
                  <a:pt x="797584" y="128257"/>
                </a:lnTo>
                <a:lnTo>
                  <a:pt x="736879" y="128257"/>
                </a:lnTo>
                <a:lnTo>
                  <a:pt x="724166" y="126234"/>
                </a:lnTo>
                <a:lnTo>
                  <a:pt x="715700" y="120354"/>
                </a:lnTo>
                <a:lnTo>
                  <a:pt x="710985" y="110897"/>
                </a:lnTo>
                <a:lnTo>
                  <a:pt x="709523" y="98145"/>
                </a:lnTo>
                <a:lnTo>
                  <a:pt x="711566" y="77921"/>
                </a:lnTo>
                <a:lnTo>
                  <a:pt x="717938" y="58751"/>
                </a:lnTo>
                <a:lnTo>
                  <a:pt x="729009" y="44451"/>
                </a:lnTo>
                <a:lnTo>
                  <a:pt x="745147" y="38836"/>
                </a:lnTo>
                <a:lnTo>
                  <a:pt x="809168" y="38836"/>
                </a:lnTo>
                <a:lnTo>
                  <a:pt x="804767" y="27153"/>
                </a:lnTo>
                <a:lnTo>
                  <a:pt x="791983" y="12068"/>
                </a:lnTo>
                <a:lnTo>
                  <a:pt x="773424" y="3017"/>
                </a:lnTo>
                <a:lnTo>
                  <a:pt x="748144" y="0"/>
                </a:lnTo>
                <a:close/>
              </a:path>
              <a:path w="2468879" h="169545">
                <a:moveTo>
                  <a:pt x="811352" y="75158"/>
                </a:moveTo>
                <a:lnTo>
                  <a:pt x="741006" y="75158"/>
                </a:lnTo>
                <a:lnTo>
                  <a:pt x="735037" y="108483"/>
                </a:lnTo>
                <a:lnTo>
                  <a:pt x="764463" y="108483"/>
                </a:lnTo>
                <a:lnTo>
                  <a:pt x="761802" y="115939"/>
                </a:lnTo>
                <a:lnTo>
                  <a:pt x="756962" y="122251"/>
                </a:lnTo>
                <a:lnTo>
                  <a:pt x="748977" y="126623"/>
                </a:lnTo>
                <a:lnTo>
                  <a:pt x="736879" y="128257"/>
                </a:lnTo>
                <a:lnTo>
                  <a:pt x="797584" y="128257"/>
                </a:lnTo>
                <a:lnTo>
                  <a:pt x="799011" y="126195"/>
                </a:lnTo>
                <a:lnTo>
                  <a:pt x="807440" y="97688"/>
                </a:lnTo>
                <a:lnTo>
                  <a:pt x="811352" y="75158"/>
                </a:lnTo>
                <a:close/>
              </a:path>
              <a:path w="2468879" h="169545">
                <a:moveTo>
                  <a:pt x="809168" y="38836"/>
                </a:moveTo>
                <a:lnTo>
                  <a:pt x="745147" y="38836"/>
                </a:lnTo>
                <a:lnTo>
                  <a:pt x="754839" y="40637"/>
                </a:lnTo>
                <a:lnTo>
                  <a:pt x="761814" y="45477"/>
                </a:lnTo>
                <a:lnTo>
                  <a:pt x="766547" y="52515"/>
                </a:lnTo>
                <a:lnTo>
                  <a:pt x="769518" y="60909"/>
                </a:lnTo>
                <a:lnTo>
                  <a:pt x="812723" y="48272"/>
                </a:lnTo>
                <a:lnTo>
                  <a:pt x="809168" y="38836"/>
                </a:lnTo>
                <a:close/>
              </a:path>
              <a:path w="2468879" h="169545">
                <a:moveTo>
                  <a:pt x="973162" y="2527"/>
                </a:moveTo>
                <a:lnTo>
                  <a:pt x="850887" y="2527"/>
                </a:lnTo>
                <a:lnTo>
                  <a:pt x="822604" y="163423"/>
                </a:lnTo>
                <a:lnTo>
                  <a:pt x="946505" y="163423"/>
                </a:lnTo>
                <a:lnTo>
                  <a:pt x="952931" y="125958"/>
                </a:lnTo>
                <a:lnTo>
                  <a:pt x="873175" y="125958"/>
                </a:lnTo>
                <a:lnTo>
                  <a:pt x="878001" y="98374"/>
                </a:lnTo>
                <a:lnTo>
                  <a:pt x="924661" y="98374"/>
                </a:lnTo>
                <a:lnTo>
                  <a:pt x="931329" y="61366"/>
                </a:lnTo>
                <a:lnTo>
                  <a:pt x="884669" y="61366"/>
                </a:lnTo>
                <a:lnTo>
                  <a:pt x="888352" y="39992"/>
                </a:lnTo>
                <a:lnTo>
                  <a:pt x="966495" y="39992"/>
                </a:lnTo>
                <a:lnTo>
                  <a:pt x="973162" y="2527"/>
                </a:lnTo>
                <a:close/>
              </a:path>
              <a:path w="2468879" h="169545">
                <a:moveTo>
                  <a:pt x="1042809" y="2527"/>
                </a:moveTo>
                <a:lnTo>
                  <a:pt x="1003503" y="2527"/>
                </a:lnTo>
                <a:lnTo>
                  <a:pt x="975004" y="163423"/>
                </a:lnTo>
                <a:lnTo>
                  <a:pt x="1017752" y="163423"/>
                </a:lnTo>
                <a:lnTo>
                  <a:pt x="1026490" y="114236"/>
                </a:lnTo>
                <a:lnTo>
                  <a:pt x="1028360" y="103208"/>
                </a:lnTo>
                <a:lnTo>
                  <a:pt x="1030250" y="91190"/>
                </a:lnTo>
                <a:lnTo>
                  <a:pt x="1031767" y="80137"/>
                </a:lnTo>
                <a:lnTo>
                  <a:pt x="1032459" y="72631"/>
                </a:lnTo>
                <a:lnTo>
                  <a:pt x="1081285" y="72631"/>
                </a:lnTo>
                <a:lnTo>
                  <a:pt x="1080185" y="70278"/>
                </a:lnTo>
                <a:lnTo>
                  <a:pt x="1074672" y="59264"/>
                </a:lnTo>
                <a:lnTo>
                  <a:pt x="1069695" y="50101"/>
                </a:lnTo>
                <a:lnTo>
                  <a:pt x="1042809" y="2527"/>
                </a:lnTo>
                <a:close/>
              </a:path>
              <a:path w="2468879" h="169545">
                <a:moveTo>
                  <a:pt x="1081285" y="72631"/>
                </a:moveTo>
                <a:lnTo>
                  <a:pt x="1032459" y="72631"/>
                </a:lnTo>
                <a:lnTo>
                  <a:pt x="1035870" y="80371"/>
                </a:lnTo>
                <a:lnTo>
                  <a:pt x="1040711" y="90444"/>
                </a:lnTo>
                <a:lnTo>
                  <a:pt x="1046135" y="101268"/>
                </a:lnTo>
                <a:lnTo>
                  <a:pt x="1050848" y="110324"/>
                </a:lnTo>
                <a:lnTo>
                  <a:pt x="1078890" y="163423"/>
                </a:lnTo>
                <a:lnTo>
                  <a:pt x="1115212" y="163423"/>
                </a:lnTo>
                <a:lnTo>
                  <a:pt x="1128565" y="88036"/>
                </a:lnTo>
                <a:lnTo>
                  <a:pt x="1088085" y="88036"/>
                </a:lnTo>
                <a:lnTo>
                  <a:pt x="1085051" y="80687"/>
                </a:lnTo>
                <a:lnTo>
                  <a:pt x="1081285" y="72631"/>
                </a:lnTo>
                <a:close/>
              </a:path>
              <a:path w="2468879" h="169545">
                <a:moveTo>
                  <a:pt x="1143711" y="2527"/>
                </a:moveTo>
                <a:lnTo>
                  <a:pt x="1100963" y="2527"/>
                </a:lnTo>
                <a:lnTo>
                  <a:pt x="1093152" y="46431"/>
                </a:lnTo>
                <a:lnTo>
                  <a:pt x="1091423" y="57454"/>
                </a:lnTo>
                <a:lnTo>
                  <a:pt x="1089842" y="69472"/>
                </a:lnTo>
                <a:lnTo>
                  <a:pt x="1088626" y="80687"/>
                </a:lnTo>
                <a:lnTo>
                  <a:pt x="1088085" y="88036"/>
                </a:lnTo>
                <a:lnTo>
                  <a:pt x="1128565" y="88036"/>
                </a:lnTo>
                <a:lnTo>
                  <a:pt x="1143711" y="2527"/>
                </a:lnTo>
                <a:close/>
              </a:path>
              <a:path w="2468879" h="169545">
                <a:moveTo>
                  <a:pt x="1251978" y="41376"/>
                </a:moveTo>
                <a:lnTo>
                  <a:pt x="1206690" y="41376"/>
                </a:lnTo>
                <a:lnTo>
                  <a:pt x="1185087" y="163423"/>
                </a:lnTo>
                <a:lnTo>
                  <a:pt x="1230363" y="163423"/>
                </a:lnTo>
                <a:lnTo>
                  <a:pt x="1251978" y="41376"/>
                </a:lnTo>
                <a:close/>
              </a:path>
              <a:path w="2468879" h="169545">
                <a:moveTo>
                  <a:pt x="1303464" y="2527"/>
                </a:moveTo>
                <a:lnTo>
                  <a:pt x="1169682" y="2527"/>
                </a:lnTo>
                <a:lnTo>
                  <a:pt x="1162786" y="41376"/>
                </a:lnTo>
                <a:lnTo>
                  <a:pt x="1296568" y="41376"/>
                </a:lnTo>
                <a:lnTo>
                  <a:pt x="1303464" y="2527"/>
                </a:lnTo>
                <a:close/>
              </a:path>
              <a:path w="2468879" h="169545">
                <a:moveTo>
                  <a:pt x="1466646" y="2527"/>
                </a:moveTo>
                <a:lnTo>
                  <a:pt x="1405051" y="2527"/>
                </a:lnTo>
                <a:lnTo>
                  <a:pt x="1376781" y="163423"/>
                </a:lnTo>
                <a:lnTo>
                  <a:pt x="1421142" y="163423"/>
                </a:lnTo>
                <a:lnTo>
                  <a:pt x="1430108" y="111251"/>
                </a:lnTo>
                <a:lnTo>
                  <a:pt x="1462747" y="111251"/>
                </a:lnTo>
                <a:lnTo>
                  <a:pt x="1486777" y="107476"/>
                </a:lnTo>
                <a:lnTo>
                  <a:pt x="1507597" y="96050"/>
                </a:lnTo>
                <a:lnTo>
                  <a:pt x="1522255" y="76822"/>
                </a:lnTo>
                <a:lnTo>
                  <a:pt x="1522641" y="74929"/>
                </a:lnTo>
                <a:lnTo>
                  <a:pt x="1436535" y="74929"/>
                </a:lnTo>
                <a:lnTo>
                  <a:pt x="1442973" y="38836"/>
                </a:lnTo>
                <a:lnTo>
                  <a:pt x="1525712" y="38836"/>
                </a:lnTo>
                <a:lnTo>
                  <a:pt x="1523834" y="29096"/>
                </a:lnTo>
                <a:lnTo>
                  <a:pt x="1512133" y="14365"/>
                </a:lnTo>
                <a:lnTo>
                  <a:pt x="1492976" y="5494"/>
                </a:lnTo>
                <a:lnTo>
                  <a:pt x="1466646" y="2527"/>
                </a:lnTo>
                <a:close/>
              </a:path>
              <a:path w="2468879" h="169545">
                <a:moveTo>
                  <a:pt x="1525712" y="38836"/>
                </a:moveTo>
                <a:lnTo>
                  <a:pt x="1461592" y="38836"/>
                </a:lnTo>
                <a:lnTo>
                  <a:pt x="1470714" y="39598"/>
                </a:lnTo>
                <a:lnTo>
                  <a:pt x="1477337" y="42171"/>
                </a:lnTo>
                <a:lnTo>
                  <a:pt x="1481373" y="46985"/>
                </a:lnTo>
                <a:lnTo>
                  <a:pt x="1482737" y="54470"/>
                </a:lnTo>
                <a:lnTo>
                  <a:pt x="1481173" y="63003"/>
                </a:lnTo>
                <a:lnTo>
                  <a:pt x="1476592" y="69443"/>
                </a:lnTo>
                <a:lnTo>
                  <a:pt x="1469166" y="73511"/>
                </a:lnTo>
                <a:lnTo>
                  <a:pt x="1459064" y="74929"/>
                </a:lnTo>
                <a:lnTo>
                  <a:pt x="1522641" y="74929"/>
                </a:lnTo>
                <a:lnTo>
                  <a:pt x="1527797" y="49644"/>
                </a:lnTo>
                <a:lnTo>
                  <a:pt x="1525712" y="38836"/>
                </a:lnTo>
                <a:close/>
              </a:path>
              <a:path w="2468879" h="169545">
                <a:moveTo>
                  <a:pt x="1623872" y="2527"/>
                </a:moveTo>
                <a:lnTo>
                  <a:pt x="1560195" y="2527"/>
                </a:lnTo>
                <a:lnTo>
                  <a:pt x="1531924" y="163423"/>
                </a:lnTo>
                <a:lnTo>
                  <a:pt x="1576285" y="163423"/>
                </a:lnTo>
                <a:lnTo>
                  <a:pt x="1585937" y="109181"/>
                </a:lnTo>
                <a:lnTo>
                  <a:pt x="1650215" y="109181"/>
                </a:lnTo>
                <a:lnTo>
                  <a:pt x="1648231" y="103428"/>
                </a:lnTo>
                <a:lnTo>
                  <a:pt x="1662498" y="95639"/>
                </a:lnTo>
                <a:lnTo>
                  <a:pt x="1674607" y="84183"/>
                </a:lnTo>
                <a:lnTo>
                  <a:pt x="1679995" y="74015"/>
                </a:lnTo>
                <a:lnTo>
                  <a:pt x="1592148" y="74015"/>
                </a:lnTo>
                <a:lnTo>
                  <a:pt x="1598358" y="38836"/>
                </a:lnTo>
                <a:lnTo>
                  <a:pt x="1684487" y="38836"/>
                </a:lnTo>
                <a:lnTo>
                  <a:pt x="1682465" y="28512"/>
                </a:lnTo>
                <a:lnTo>
                  <a:pt x="1671129" y="14420"/>
                </a:lnTo>
                <a:lnTo>
                  <a:pt x="1651735" y="5586"/>
                </a:lnTo>
                <a:lnTo>
                  <a:pt x="1623872" y="2527"/>
                </a:lnTo>
                <a:close/>
              </a:path>
              <a:path w="2468879" h="169545">
                <a:moveTo>
                  <a:pt x="1650215" y="109181"/>
                </a:moveTo>
                <a:lnTo>
                  <a:pt x="1604098" y="109181"/>
                </a:lnTo>
                <a:lnTo>
                  <a:pt x="1621802" y="163423"/>
                </a:lnTo>
                <a:lnTo>
                  <a:pt x="1668919" y="163423"/>
                </a:lnTo>
                <a:lnTo>
                  <a:pt x="1650215" y="109181"/>
                </a:lnTo>
                <a:close/>
              </a:path>
              <a:path w="2468879" h="169545">
                <a:moveTo>
                  <a:pt x="1684487" y="38836"/>
                </a:moveTo>
                <a:lnTo>
                  <a:pt x="1635823" y="38836"/>
                </a:lnTo>
                <a:lnTo>
                  <a:pt x="1640420" y="44361"/>
                </a:lnTo>
                <a:lnTo>
                  <a:pt x="1640420" y="53555"/>
                </a:lnTo>
                <a:lnTo>
                  <a:pt x="1638747" y="62764"/>
                </a:lnTo>
                <a:lnTo>
                  <a:pt x="1634099" y="69129"/>
                </a:lnTo>
                <a:lnTo>
                  <a:pt x="1627037" y="72822"/>
                </a:lnTo>
                <a:lnTo>
                  <a:pt x="1618119" y="74015"/>
                </a:lnTo>
                <a:lnTo>
                  <a:pt x="1679995" y="74015"/>
                </a:lnTo>
                <a:lnTo>
                  <a:pt x="1683008" y="68329"/>
                </a:lnTo>
                <a:lnTo>
                  <a:pt x="1686153" y="47345"/>
                </a:lnTo>
                <a:lnTo>
                  <a:pt x="1684487" y="38836"/>
                </a:lnTo>
                <a:close/>
              </a:path>
              <a:path w="2468879" h="169545">
                <a:moveTo>
                  <a:pt x="1780832" y="0"/>
                </a:moveTo>
                <a:lnTo>
                  <a:pt x="1747140" y="7768"/>
                </a:lnTo>
                <a:lnTo>
                  <a:pt x="1720753" y="28875"/>
                </a:lnTo>
                <a:lnTo>
                  <a:pt x="1703545" y="60023"/>
                </a:lnTo>
                <a:lnTo>
                  <a:pt x="1697393" y="97916"/>
                </a:lnTo>
                <a:lnTo>
                  <a:pt x="1701979" y="127455"/>
                </a:lnTo>
                <a:lnTo>
                  <a:pt x="1715293" y="148740"/>
                </a:lnTo>
                <a:lnTo>
                  <a:pt x="1736665" y="161623"/>
                </a:lnTo>
                <a:lnTo>
                  <a:pt x="1765427" y="165950"/>
                </a:lnTo>
                <a:lnTo>
                  <a:pt x="1799118" y="158182"/>
                </a:lnTo>
                <a:lnTo>
                  <a:pt x="1825505" y="137075"/>
                </a:lnTo>
                <a:lnTo>
                  <a:pt x="1831016" y="127101"/>
                </a:lnTo>
                <a:lnTo>
                  <a:pt x="1768182" y="127101"/>
                </a:lnTo>
                <a:lnTo>
                  <a:pt x="1757624" y="125016"/>
                </a:lnTo>
                <a:lnTo>
                  <a:pt x="1750083" y="118860"/>
                </a:lnTo>
                <a:lnTo>
                  <a:pt x="1745560" y="108783"/>
                </a:lnTo>
                <a:lnTo>
                  <a:pt x="1744052" y="94932"/>
                </a:lnTo>
                <a:lnTo>
                  <a:pt x="1746297" y="74626"/>
                </a:lnTo>
                <a:lnTo>
                  <a:pt x="1752873" y="56626"/>
                </a:lnTo>
                <a:lnTo>
                  <a:pt x="1763544" y="43754"/>
                </a:lnTo>
                <a:lnTo>
                  <a:pt x="1778076" y="38836"/>
                </a:lnTo>
                <a:lnTo>
                  <a:pt x="1844332" y="38836"/>
                </a:lnTo>
                <a:lnTo>
                  <a:pt x="1844279" y="38495"/>
                </a:lnTo>
                <a:lnTo>
                  <a:pt x="1830965" y="17210"/>
                </a:lnTo>
                <a:lnTo>
                  <a:pt x="1809593" y="4327"/>
                </a:lnTo>
                <a:lnTo>
                  <a:pt x="1780832" y="0"/>
                </a:lnTo>
                <a:close/>
              </a:path>
              <a:path w="2468879" h="169545">
                <a:moveTo>
                  <a:pt x="1844332" y="38836"/>
                </a:moveTo>
                <a:lnTo>
                  <a:pt x="1778076" y="38836"/>
                </a:lnTo>
                <a:lnTo>
                  <a:pt x="1788634" y="40923"/>
                </a:lnTo>
                <a:lnTo>
                  <a:pt x="1796175" y="47083"/>
                </a:lnTo>
                <a:lnTo>
                  <a:pt x="1800698" y="57165"/>
                </a:lnTo>
                <a:lnTo>
                  <a:pt x="1802206" y="71018"/>
                </a:lnTo>
                <a:lnTo>
                  <a:pt x="1799961" y="91322"/>
                </a:lnTo>
                <a:lnTo>
                  <a:pt x="1793386" y="109318"/>
                </a:lnTo>
                <a:lnTo>
                  <a:pt x="1782714" y="122185"/>
                </a:lnTo>
                <a:lnTo>
                  <a:pt x="1768182" y="127101"/>
                </a:lnTo>
                <a:lnTo>
                  <a:pt x="1831016" y="127101"/>
                </a:lnTo>
                <a:lnTo>
                  <a:pt x="1842713" y="105927"/>
                </a:lnTo>
                <a:lnTo>
                  <a:pt x="1848865" y="68033"/>
                </a:lnTo>
                <a:lnTo>
                  <a:pt x="1844332" y="38836"/>
                </a:lnTo>
                <a:close/>
              </a:path>
              <a:path w="2468879" h="169545">
                <a:moveTo>
                  <a:pt x="1947697" y="0"/>
                </a:moveTo>
                <a:lnTo>
                  <a:pt x="1912855" y="8134"/>
                </a:lnTo>
                <a:lnTo>
                  <a:pt x="1886848" y="29908"/>
                </a:lnTo>
                <a:lnTo>
                  <a:pt x="1870580" y="61379"/>
                </a:lnTo>
                <a:lnTo>
                  <a:pt x="1864956" y="98602"/>
                </a:lnTo>
                <a:lnTo>
                  <a:pt x="1869593" y="127358"/>
                </a:lnTo>
                <a:lnTo>
                  <a:pt x="1882914" y="148483"/>
                </a:lnTo>
                <a:lnTo>
                  <a:pt x="1904036" y="161505"/>
                </a:lnTo>
                <a:lnTo>
                  <a:pt x="1932076" y="165950"/>
                </a:lnTo>
                <a:lnTo>
                  <a:pt x="1958508" y="161777"/>
                </a:lnTo>
                <a:lnTo>
                  <a:pt x="1977551" y="151353"/>
                </a:lnTo>
                <a:lnTo>
                  <a:pt x="1990865" y="137827"/>
                </a:lnTo>
                <a:lnTo>
                  <a:pt x="1998220" y="127101"/>
                </a:lnTo>
                <a:lnTo>
                  <a:pt x="1934832" y="127101"/>
                </a:lnTo>
                <a:lnTo>
                  <a:pt x="1924970" y="125198"/>
                </a:lnTo>
                <a:lnTo>
                  <a:pt x="1917847" y="119460"/>
                </a:lnTo>
                <a:lnTo>
                  <a:pt x="1913527" y="109844"/>
                </a:lnTo>
                <a:lnTo>
                  <a:pt x="1912073" y="96304"/>
                </a:lnTo>
                <a:lnTo>
                  <a:pt x="1913969" y="76560"/>
                </a:lnTo>
                <a:lnTo>
                  <a:pt x="1919830" y="58002"/>
                </a:lnTo>
                <a:lnTo>
                  <a:pt x="1929915" y="44227"/>
                </a:lnTo>
                <a:lnTo>
                  <a:pt x="1944484" y="38836"/>
                </a:lnTo>
                <a:lnTo>
                  <a:pt x="2007954" y="38836"/>
                </a:lnTo>
                <a:lnTo>
                  <a:pt x="2003882" y="27148"/>
                </a:lnTo>
                <a:lnTo>
                  <a:pt x="1991718" y="12295"/>
                </a:lnTo>
                <a:lnTo>
                  <a:pt x="1973349" y="3131"/>
                </a:lnTo>
                <a:lnTo>
                  <a:pt x="1947697" y="0"/>
                </a:lnTo>
                <a:close/>
              </a:path>
              <a:path w="2468879" h="169545">
                <a:moveTo>
                  <a:pt x="1964944" y="104355"/>
                </a:moveTo>
                <a:lnTo>
                  <a:pt x="1959978" y="111885"/>
                </a:lnTo>
                <a:lnTo>
                  <a:pt x="1953679" y="119262"/>
                </a:lnTo>
                <a:lnTo>
                  <a:pt x="1945484" y="124872"/>
                </a:lnTo>
                <a:lnTo>
                  <a:pt x="1934832" y="127101"/>
                </a:lnTo>
                <a:lnTo>
                  <a:pt x="1998220" y="127101"/>
                </a:lnTo>
                <a:lnTo>
                  <a:pt x="2000110" y="124345"/>
                </a:lnTo>
                <a:lnTo>
                  <a:pt x="1964944" y="104355"/>
                </a:lnTo>
                <a:close/>
              </a:path>
              <a:path w="2468879" h="169545">
                <a:moveTo>
                  <a:pt x="2007954" y="38836"/>
                </a:moveTo>
                <a:lnTo>
                  <a:pt x="1944484" y="38836"/>
                </a:lnTo>
                <a:lnTo>
                  <a:pt x="1954003" y="40672"/>
                </a:lnTo>
                <a:lnTo>
                  <a:pt x="1960659" y="45764"/>
                </a:lnTo>
                <a:lnTo>
                  <a:pt x="1965202" y="53484"/>
                </a:lnTo>
                <a:lnTo>
                  <a:pt x="1968385" y="63207"/>
                </a:lnTo>
                <a:lnTo>
                  <a:pt x="2010918" y="47345"/>
                </a:lnTo>
                <a:lnTo>
                  <a:pt x="2007954" y="38836"/>
                </a:lnTo>
                <a:close/>
              </a:path>
              <a:path w="2468879" h="169545">
                <a:moveTo>
                  <a:pt x="2190419" y="107797"/>
                </a:moveTo>
                <a:lnTo>
                  <a:pt x="2162606" y="140665"/>
                </a:lnTo>
                <a:lnTo>
                  <a:pt x="2175586" y="149464"/>
                </a:lnTo>
                <a:lnTo>
                  <a:pt x="2192661" y="157618"/>
                </a:lnTo>
                <a:lnTo>
                  <a:pt x="2213098" y="163616"/>
                </a:lnTo>
                <a:lnTo>
                  <a:pt x="2236165" y="165950"/>
                </a:lnTo>
                <a:lnTo>
                  <a:pt x="2263222" y="162495"/>
                </a:lnTo>
                <a:lnTo>
                  <a:pt x="2284201" y="152101"/>
                </a:lnTo>
                <a:lnTo>
                  <a:pt x="2297767" y="134725"/>
                </a:lnTo>
                <a:lnTo>
                  <a:pt x="2299180" y="127571"/>
                </a:lnTo>
                <a:lnTo>
                  <a:pt x="2241219" y="127571"/>
                </a:lnTo>
                <a:lnTo>
                  <a:pt x="2225624" y="125614"/>
                </a:lnTo>
                <a:lnTo>
                  <a:pt x="2211600" y="120703"/>
                </a:lnTo>
                <a:lnTo>
                  <a:pt x="2199686" y="114284"/>
                </a:lnTo>
                <a:lnTo>
                  <a:pt x="2190419" y="107797"/>
                </a:lnTo>
                <a:close/>
              </a:path>
              <a:path w="2468879" h="169545">
                <a:moveTo>
                  <a:pt x="2342146" y="107797"/>
                </a:moveTo>
                <a:lnTo>
                  <a:pt x="2314333" y="140665"/>
                </a:lnTo>
                <a:lnTo>
                  <a:pt x="2327313" y="149464"/>
                </a:lnTo>
                <a:lnTo>
                  <a:pt x="2344388" y="157618"/>
                </a:lnTo>
                <a:lnTo>
                  <a:pt x="2364825" y="163616"/>
                </a:lnTo>
                <a:lnTo>
                  <a:pt x="2387892" y="165950"/>
                </a:lnTo>
                <a:lnTo>
                  <a:pt x="2414949" y="162495"/>
                </a:lnTo>
                <a:lnTo>
                  <a:pt x="2435928" y="152101"/>
                </a:lnTo>
                <a:lnTo>
                  <a:pt x="2449494" y="134725"/>
                </a:lnTo>
                <a:lnTo>
                  <a:pt x="2450907" y="127571"/>
                </a:lnTo>
                <a:lnTo>
                  <a:pt x="2392946" y="127571"/>
                </a:lnTo>
                <a:lnTo>
                  <a:pt x="2377351" y="125614"/>
                </a:lnTo>
                <a:lnTo>
                  <a:pt x="2363327" y="120703"/>
                </a:lnTo>
                <a:lnTo>
                  <a:pt x="2351412" y="114284"/>
                </a:lnTo>
                <a:lnTo>
                  <a:pt x="2342146" y="107797"/>
                </a:lnTo>
                <a:close/>
              </a:path>
              <a:path w="2468879" h="169545">
                <a:moveTo>
                  <a:pt x="2166518" y="2527"/>
                </a:moveTo>
                <a:lnTo>
                  <a:pt x="2044242" y="2527"/>
                </a:lnTo>
                <a:lnTo>
                  <a:pt x="2015972" y="163423"/>
                </a:lnTo>
                <a:lnTo>
                  <a:pt x="2139861" y="163423"/>
                </a:lnTo>
                <a:lnTo>
                  <a:pt x="2146300" y="125958"/>
                </a:lnTo>
                <a:lnTo>
                  <a:pt x="2066531" y="125958"/>
                </a:lnTo>
                <a:lnTo>
                  <a:pt x="2071357" y="98374"/>
                </a:lnTo>
                <a:lnTo>
                  <a:pt x="2118017" y="98374"/>
                </a:lnTo>
                <a:lnTo>
                  <a:pt x="2124684" y="61366"/>
                </a:lnTo>
                <a:lnTo>
                  <a:pt x="2078024" y="61366"/>
                </a:lnTo>
                <a:lnTo>
                  <a:pt x="2081707" y="39992"/>
                </a:lnTo>
                <a:lnTo>
                  <a:pt x="2159850" y="39992"/>
                </a:lnTo>
                <a:lnTo>
                  <a:pt x="2166518" y="2527"/>
                </a:lnTo>
                <a:close/>
              </a:path>
              <a:path w="2468879" h="169545">
                <a:moveTo>
                  <a:pt x="2249728" y="0"/>
                </a:moveTo>
                <a:lnTo>
                  <a:pt x="2223248" y="3249"/>
                </a:lnTo>
                <a:lnTo>
                  <a:pt x="2202200" y="13071"/>
                </a:lnTo>
                <a:lnTo>
                  <a:pt x="2188308" y="29575"/>
                </a:lnTo>
                <a:lnTo>
                  <a:pt x="2183295" y="52870"/>
                </a:lnTo>
                <a:lnTo>
                  <a:pt x="2186006" y="68511"/>
                </a:lnTo>
                <a:lnTo>
                  <a:pt x="2194644" y="81162"/>
                </a:lnTo>
                <a:lnTo>
                  <a:pt x="2209960" y="91617"/>
                </a:lnTo>
                <a:lnTo>
                  <a:pt x="2232710" y="100672"/>
                </a:lnTo>
                <a:lnTo>
                  <a:pt x="2245271" y="105307"/>
                </a:lnTo>
                <a:lnTo>
                  <a:pt x="2252511" y="109466"/>
                </a:lnTo>
                <a:lnTo>
                  <a:pt x="2255829" y="113537"/>
                </a:lnTo>
                <a:lnTo>
                  <a:pt x="2256624" y="117906"/>
                </a:lnTo>
                <a:lnTo>
                  <a:pt x="2256624" y="123659"/>
                </a:lnTo>
                <a:lnTo>
                  <a:pt x="2251798" y="127571"/>
                </a:lnTo>
                <a:lnTo>
                  <a:pt x="2299180" y="127571"/>
                </a:lnTo>
                <a:lnTo>
                  <a:pt x="2302586" y="110324"/>
                </a:lnTo>
                <a:lnTo>
                  <a:pt x="2299994" y="95436"/>
                </a:lnTo>
                <a:lnTo>
                  <a:pt x="2291499" y="83261"/>
                </a:lnTo>
                <a:lnTo>
                  <a:pt x="2276022" y="72895"/>
                </a:lnTo>
                <a:lnTo>
                  <a:pt x="2252484" y="63436"/>
                </a:lnTo>
                <a:lnTo>
                  <a:pt x="2240225" y="58818"/>
                </a:lnTo>
                <a:lnTo>
                  <a:pt x="2233204" y="54933"/>
                </a:lnTo>
                <a:lnTo>
                  <a:pt x="2230019" y="51220"/>
                </a:lnTo>
                <a:lnTo>
                  <a:pt x="2229269" y="47116"/>
                </a:lnTo>
                <a:lnTo>
                  <a:pt x="2229269" y="42290"/>
                </a:lnTo>
                <a:lnTo>
                  <a:pt x="2234323" y="38379"/>
                </a:lnTo>
                <a:lnTo>
                  <a:pt x="2303968" y="38379"/>
                </a:lnTo>
                <a:lnTo>
                  <a:pt x="2316607" y="23444"/>
                </a:lnTo>
                <a:lnTo>
                  <a:pt x="2304382" y="14642"/>
                </a:lnTo>
                <a:lnTo>
                  <a:pt x="2288425" y="7154"/>
                </a:lnTo>
                <a:lnTo>
                  <a:pt x="2269840" y="1950"/>
                </a:lnTo>
                <a:lnTo>
                  <a:pt x="2249728" y="0"/>
                </a:lnTo>
                <a:close/>
              </a:path>
              <a:path w="2468879" h="169545">
                <a:moveTo>
                  <a:pt x="2401455" y="0"/>
                </a:moveTo>
                <a:lnTo>
                  <a:pt x="2374975" y="3249"/>
                </a:lnTo>
                <a:lnTo>
                  <a:pt x="2353927" y="13071"/>
                </a:lnTo>
                <a:lnTo>
                  <a:pt x="2340035" y="29575"/>
                </a:lnTo>
                <a:lnTo>
                  <a:pt x="2335022" y="52870"/>
                </a:lnTo>
                <a:lnTo>
                  <a:pt x="2337733" y="68511"/>
                </a:lnTo>
                <a:lnTo>
                  <a:pt x="2346371" y="81162"/>
                </a:lnTo>
                <a:lnTo>
                  <a:pt x="2361687" y="91617"/>
                </a:lnTo>
                <a:lnTo>
                  <a:pt x="2384437" y="100672"/>
                </a:lnTo>
                <a:lnTo>
                  <a:pt x="2396998" y="105307"/>
                </a:lnTo>
                <a:lnTo>
                  <a:pt x="2404238" y="109466"/>
                </a:lnTo>
                <a:lnTo>
                  <a:pt x="2407556" y="113537"/>
                </a:lnTo>
                <a:lnTo>
                  <a:pt x="2408351" y="117906"/>
                </a:lnTo>
                <a:lnTo>
                  <a:pt x="2408351" y="123659"/>
                </a:lnTo>
                <a:lnTo>
                  <a:pt x="2403513" y="127571"/>
                </a:lnTo>
                <a:lnTo>
                  <a:pt x="2450907" y="127571"/>
                </a:lnTo>
                <a:lnTo>
                  <a:pt x="2454313" y="110324"/>
                </a:lnTo>
                <a:lnTo>
                  <a:pt x="2451721" y="95436"/>
                </a:lnTo>
                <a:lnTo>
                  <a:pt x="2443226" y="83261"/>
                </a:lnTo>
                <a:lnTo>
                  <a:pt x="2427749" y="72895"/>
                </a:lnTo>
                <a:lnTo>
                  <a:pt x="2404211" y="63436"/>
                </a:lnTo>
                <a:lnTo>
                  <a:pt x="2391952" y="58818"/>
                </a:lnTo>
                <a:lnTo>
                  <a:pt x="2384931" y="54933"/>
                </a:lnTo>
                <a:lnTo>
                  <a:pt x="2381746" y="51220"/>
                </a:lnTo>
                <a:lnTo>
                  <a:pt x="2380996" y="47116"/>
                </a:lnTo>
                <a:lnTo>
                  <a:pt x="2380996" y="42290"/>
                </a:lnTo>
                <a:lnTo>
                  <a:pt x="2386050" y="38379"/>
                </a:lnTo>
                <a:lnTo>
                  <a:pt x="2455695" y="38379"/>
                </a:lnTo>
                <a:lnTo>
                  <a:pt x="2468333" y="23444"/>
                </a:lnTo>
                <a:lnTo>
                  <a:pt x="2456108" y="14642"/>
                </a:lnTo>
                <a:lnTo>
                  <a:pt x="2440152" y="7154"/>
                </a:lnTo>
                <a:lnTo>
                  <a:pt x="2421567" y="1950"/>
                </a:lnTo>
                <a:lnTo>
                  <a:pt x="2401455" y="0"/>
                </a:lnTo>
                <a:close/>
              </a:path>
              <a:path w="2468879" h="169545">
                <a:moveTo>
                  <a:pt x="2303968" y="38379"/>
                </a:moveTo>
                <a:lnTo>
                  <a:pt x="2243518" y="38379"/>
                </a:lnTo>
                <a:lnTo>
                  <a:pt x="2256865" y="40016"/>
                </a:lnTo>
                <a:lnTo>
                  <a:pt x="2269261" y="44240"/>
                </a:lnTo>
                <a:lnTo>
                  <a:pt x="2280105" y="50016"/>
                </a:lnTo>
                <a:lnTo>
                  <a:pt x="2288794" y="56311"/>
                </a:lnTo>
                <a:lnTo>
                  <a:pt x="2303968" y="38379"/>
                </a:lnTo>
                <a:close/>
              </a:path>
              <a:path w="2468879" h="169545">
                <a:moveTo>
                  <a:pt x="2455695" y="38379"/>
                </a:moveTo>
                <a:lnTo>
                  <a:pt x="2395245" y="38379"/>
                </a:lnTo>
                <a:lnTo>
                  <a:pt x="2408591" y="40016"/>
                </a:lnTo>
                <a:lnTo>
                  <a:pt x="2420988" y="44240"/>
                </a:lnTo>
                <a:lnTo>
                  <a:pt x="2431832" y="50016"/>
                </a:lnTo>
                <a:lnTo>
                  <a:pt x="2440520" y="56311"/>
                </a:lnTo>
                <a:lnTo>
                  <a:pt x="2455695" y="38379"/>
                </a:lnTo>
                <a:close/>
              </a:path>
            </a:pathLst>
          </a:custGeom>
          <a:solidFill>
            <a:srgbClr val="6794BD"/>
          </a:solidFill>
        </p:spPr>
        <p:txBody>
          <a:bodyPr wrap="square" lIns="0" tIns="0" rIns="0" bIns="0" rtlCol="0"/>
          <a:lstStyle/>
          <a:p>
            <a:endParaRPr/>
          </a:p>
        </p:txBody>
      </p:sp>
      <p:sp>
        <p:nvSpPr>
          <p:cNvPr id="23" name="object 23"/>
          <p:cNvSpPr/>
          <p:nvPr/>
        </p:nvSpPr>
        <p:spPr>
          <a:xfrm>
            <a:off x="11025677" y="7331665"/>
            <a:ext cx="830389" cy="149947"/>
          </a:xfrm>
          <a:prstGeom prst="rect">
            <a:avLst/>
          </a:prstGeom>
          <a:blipFill>
            <a:blip r:embed="rId9" cstate="print"/>
            <a:stretch>
              <a:fillRect/>
            </a:stretch>
          </a:blipFill>
        </p:spPr>
        <p:txBody>
          <a:bodyPr wrap="square" lIns="0" tIns="0" rIns="0" bIns="0" rtlCol="0"/>
          <a:lstStyle/>
          <a:p>
            <a:endParaRPr/>
          </a:p>
        </p:txBody>
      </p:sp>
      <p:sp>
        <p:nvSpPr>
          <p:cNvPr id="24" name="object 24"/>
          <p:cNvSpPr/>
          <p:nvPr/>
        </p:nvSpPr>
        <p:spPr>
          <a:xfrm>
            <a:off x="8891358" y="5823835"/>
            <a:ext cx="2724150" cy="319405"/>
          </a:xfrm>
          <a:custGeom>
            <a:avLst/>
            <a:gdLst/>
            <a:ahLst/>
            <a:cxnLst/>
            <a:rect l="l" t="t" r="r" b="b"/>
            <a:pathLst>
              <a:path w="2724150" h="319404">
                <a:moveTo>
                  <a:pt x="144221" y="4864"/>
                </a:moveTo>
                <a:lnTo>
                  <a:pt x="0" y="4864"/>
                </a:lnTo>
                <a:lnTo>
                  <a:pt x="0" y="314540"/>
                </a:lnTo>
                <a:lnTo>
                  <a:pt x="61937" y="314540"/>
                </a:lnTo>
                <a:lnTo>
                  <a:pt x="61937" y="203060"/>
                </a:lnTo>
                <a:lnTo>
                  <a:pt x="195915" y="203060"/>
                </a:lnTo>
                <a:lnTo>
                  <a:pt x="191554" y="194208"/>
                </a:lnTo>
                <a:lnTo>
                  <a:pt x="217426" y="179970"/>
                </a:lnTo>
                <a:lnTo>
                  <a:pt x="235959" y="160256"/>
                </a:lnTo>
                <a:lnTo>
                  <a:pt x="242771" y="144665"/>
                </a:lnTo>
                <a:lnTo>
                  <a:pt x="61937" y="144665"/>
                </a:lnTo>
                <a:lnTo>
                  <a:pt x="61937" y="65036"/>
                </a:lnTo>
                <a:lnTo>
                  <a:pt x="243392" y="65036"/>
                </a:lnTo>
                <a:lnTo>
                  <a:pt x="242390" y="59920"/>
                </a:lnTo>
                <a:lnTo>
                  <a:pt x="219427" y="29251"/>
                </a:lnTo>
                <a:lnTo>
                  <a:pt x="185515" y="10940"/>
                </a:lnTo>
                <a:lnTo>
                  <a:pt x="144221" y="4864"/>
                </a:lnTo>
                <a:close/>
              </a:path>
              <a:path w="2724150" h="319404">
                <a:moveTo>
                  <a:pt x="195915" y="203060"/>
                </a:moveTo>
                <a:lnTo>
                  <a:pt x="124307" y="203060"/>
                </a:lnTo>
                <a:lnTo>
                  <a:pt x="179616" y="314540"/>
                </a:lnTo>
                <a:lnTo>
                  <a:pt x="250837" y="314540"/>
                </a:lnTo>
                <a:lnTo>
                  <a:pt x="195915" y="203060"/>
                </a:lnTo>
                <a:close/>
              </a:path>
              <a:path w="2724150" h="319404">
                <a:moveTo>
                  <a:pt x="243392" y="65036"/>
                </a:moveTo>
                <a:lnTo>
                  <a:pt x="142900" y="65036"/>
                </a:lnTo>
                <a:lnTo>
                  <a:pt x="161379" y="67268"/>
                </a:lnTo>
                <a:lnTo>
                  <a:pt x="175299" y="74268"/>
                </a:lnTo>
                <a:lnTo>
                  <a:pt x="184078" y="86494"/>
                </a:lnTo>
                <a:lnTo>
                  <a:pt x="187134" y="104406"/>
                </a:lnTo>
                <a:lnTo>
                  <a:pt x="184266" y="122082"/>
                </a:lnTo>
                <a:lnTo>
                  <a:pt x="175799" y="134656"/>
                </a:lnTo>
                <a:lnTo>
                  <a:pt x="161942" y="142170"/>
                </a:lnTo>
                <a:lnTo>
                  <a:pt x="142900" y="144665"/>
                </a:lnTo>
                <a:lnTo>
                  <a:pt x="242771" y="144665"/>
                </a:lnTo>
                <a:lnTo>
                  <a:pt x="247111" y="134734"/>
                </a:lnTo>
                <a:lnTo>
                  <a:pt x="250837" y="103073"/>
                </a:lnTo>
                <a:lnTo>
                  <a:pt x="243392" y="65036"/>
                </a:lnTo>
                <a:close/>
              </a:path>
              <a:path w="2724150" h="319404">
                <a:moveTo>
                  <a:pt x="530859" y="4864"/>
                </a:moveTo>
                <a:lnTo>
                  <a:pt x="315861" y="4864"/>
                </a:lnTo>
                <a:lnTo>
                  <a:pt x="315861" y="314540"/>
                </a:lnTo>
                <a:lnTo>
                  <a:pt x="537502" y="314540"/>
                </a:lnTo>
                <a:lnTo>
                  <a:pt x="537502" y="253936"/>
                </a:lnTo>
                <a:lnTo>
                  <a:pt x="377799" y="253936"/>
                </a:lnTo>
                <a:lnTo>
                  <a:pt x="377799" y="179171"/>
                </a:lnTo>
                <a:lnTo>
                  <a:pt x="466724" y="179171"/>
                </a:lnTo>
                <a:lnTo>
                  <a:pt x="466724" y="118998"/>
                </a:lnTo>
                <a:lnTo>
                  <a:pt x="377799" y="118998"/>
                </a:lnTo>
                <a:lnTo>
                  <a:pt x="377799" y="65481"/>
                </a:lnTo>
                <a:lnTo>
                  <a:pt x="530859" y="65481"/>
                </a:lnTo>
                <a:lnTo>
                  <a:pt x="530859" y="4864"/>
                </a:lnTo>
                <a:close/>
              </a:path>
              <a:path w="2724150" h="319404">
                <a:moveTo>
                  <a:pt x="825055" y="4864"/>
                </a:moveTo>
                <a:lnTo>
                  <a:pt x="603415" y="4864"/>
                </a:lnTo>
                <a:lnTo>
                  <a:pt x="603415" y="314540"/>
                </a:lnTo>
                <a:lnTo>
                  <a:pt x="665352" y="314540"/>
                </a:lnTo>
                <a:lnTo>
                  <a:pt x="665352" y="184035"/>
                </a:lnTo>
                <a:lnTo>
                  <a:pt x="758697" y="184035"/>
                </a:lnTo>
                <a:lnTo>
                  <a:pt x="758697" y="123875"/>
                </a:lnTo>
                <a:lnTo>
                  <a:pt x="665352" y="123875"/>
                </a:lnTo>
                <a:lnTo>
                  <a:pt x="665352" y="65481"/>
                </a:lnTo>
                <a:lnTo>
                  <a:pt x="825055" y="65481"/>
                </a:lnTo>
                <a:lnTo>
                  <a:pt x="825055" y="4864"/>
                </a:lnTo>
                <a:close/>
              </a:path>
              <a:path w="2724150" h="319404">
                <a:moveTo>
                  <a:pt x="941844" y="4864"/>
                </a:moveTo>
                <a:lnTo>
                  <a:pt x="879906" y="4864"/>
                </a:lnTo>
                <a:lnTo>
                  <a:pt x="879906" y="314540"/>
                </a:lnTo>
                <a:lnTo>
                  <a:pt x="1097127" y="314540"/>
                </a:lnTo>
                <a:lnTo>
                  <a:pt x="1097127" y="253491"/>
                </a:lnTo>
                <a:lnTo>
                  <a:pt x="941844" y="253491"/>
                </a:lnTo>
                <a:lnTo>
                  <a:pt x="941844" y="4864"/>
                </a:lnTo>
                <a:close/>
              </a:path>
              <a:path w="2724150" h="319404">
                <a:moveTo>
                  <a:pt x="1369186" y="4864"/>
                </a:moveTo>
                <a:lnTo>
                  <a:pt x="1154188" y="4864"/>
                </a:lnTo>
                <a:lnTo>
                  <a:pt x="1154188" y="314540"/>
                </a:lnTo>
                <a:lnTo>
                  <a:pt x="1375829" y="314540"/>
                </a:lnTo>
                <a:lnTo>
                  <a:pt x="1375829" y="253936"/>
                </a:lnTo>
                <a:lnTo>
                  <a:pt x="1216126" y="253936"/>
                </a:lnTo>
                <a:lnTo>
                  <a:pt x="1216126" y="179171"/>
                </a:lnTo>
                <a:lnTo>
                  <a:pt x="1305039" y="179171"/>
                </a:lnTo>
                <a:lnTo>
                  <a:pt x="1305039" y="118998"/>
                </a:lnTo>
                <a:lnTo>
                  <a:pt x="1216126" y="118998"/>
                </a:lnTo>
                <a:lnTo>
                  <a:pt x="1216126" y="65481"/>
                </a:lnTo>
                <a:lnTo>
                  <a:pt x="1369186" y="65481"/>
                </a:lnTo>
                <a:lnTo>
                  <a:pt x="1369186" y="4864"/>
                </a:lnTo>
                <a:close/>
              </a:path>
              <a:path w="2724150" h="319404">
                <a:moveTo>
                  <a:pt x="1554111" y="0"/>
                </a:moveTo>
                <a:lnTo>
                  <a:pt x="1508713" y="7563"/>
                </a:lnTo>
                <a:lnTo>
                  <a:pt x="1470708" y="29079"/>
                </a:lnTo>
                <a:lnTo>
                  <a:pt x="1441643" y="62783"/>
                </a:lnTo>
                <a:lnTo>
                  <a:pt x="1423068" y="106912"/>
                </a:lnTo>
                <a:lnTo>
                  <a:pt x="1416532" y="159702"/>
                </a:lnTo>
                <a:lnTo>
                  <a:pt x="1422838" y="213853"/>
                </a:lnTo>
                <a:lnTo>
                  <a:pt x="1440865" y="258152"/>
                </a:lnTo>
                <a:lnTo>
                  <a:pt x="1469276" y="291345"/>
                </a:lnTo>
                <a:lnTo>
                  <a:pt x="1506733" y="312181"/>
                </a:lnTo>
                <a:lnTo>
                  <a:pt x="1551901" y="319404"/>
                </a:lnTo>
                <a:lnTo>
                  <a:pt x="1590521" y="314642"/>
                </a:lnTo>
                <a:lnTo>
                  <a:pt x="1622297" y="300880"/>
                </a:lnTo>
                <a:lnTo>
                  <a:pt x="1647520" y="278905"/>
                </a:lnTo>
                <a:lnTo>
                  <a:pt x="1661059" y="257911"/>
                </a:lnTo>
                <a:lnTo>
                  <a:pt x="1553667" y="257911"/>
                </a:lnTo>
                <a:lnTo>
                  <a:pt x="1522594" y="250404"/>
                </a:lnTo>
                <a:lnTo>
                  <a:pt x="1499530" y="229709"/>
                </a:lnTo>
                <a:lnTo>
                  <a:pt x="1485176" y="198563"/>
                </a:lnTo>
                <a:lnTo>
                  <a:pt x="1480235" y="159702"/>
                </a:lnTo>
                <a:lnTo>
                  <a:pt x="1485108" y="120097"/>
                </a:lnTo>
                <a:lnTo>
                  <a:pt x="1499312" y="89033"/>
                </a:lnTo>
                <a:lnTo>
                  <a:pt x="1522224" y="68751"/>
                </a:lnTo>
                <a:lnTo>
                  <a:pt x="1553222" y="61493"/>
                </a:lnTo>
                <a:lnTo>
                  <a:pt x="1662839" y="61493"/>
                </a:lnTo>
                <a:lnTo>
                  <a:pt x="1649666" y="40869"/>
                </a:lnTo>
                <a:lnTo>
                  <a:pt x="1625336" y="19186"/>
                </a:lnTo>
                <a:lnTo>
                  <a:pt x="1593705" y="5052"/>
                </a:lnTo>
                <a:lnTo>
                  <a:pt x="1554111" y="0"/>
                </a:lnTo>
                <a:close/>
              </a:path>
              <a:path w="2724150" h="319404">
                <a:moveTo>
                  <a:pt x="1614271" y="218541"/>
                </a:moveTo>
                <a:lnTo>
                  <a:pt x="1601816" y="236266"/>
                </a:lnTo>
                <a:lnTo>
                  <a:pt x="1588284" y="248513"/>
                </a:lnTo>
                <a:lnTo>
                  <a:pt x="1572594" y="255617"/>
                </a:lnTo>
                <a:lnTo>
                  <a:pt x="1553667" y="257911"/>
                </a:lnTo>
                <a:lnTo>
                  <a:pt x="1661059" y="257911"/>
                </a:lnTo>
                <a:lnTo>
                  <a:pt x="1666481" y="249504"/>
                </a:lnTo>
                <a:lnTo>
                  <a:pt x="1614271" y="218541"/>
                </a:lnTo>
                <a:close/>
              </a:path>
              <a:path w="2724150" h="319404">
                <a:moveTo>
                  <a:pt x="1662839" y="61493"/>
                </a:moveTo>
                <a:lnTo>
                  <a:pt x="1553222" y="61493"/>
                </a:lnTo>
                <a:lnTo>
                  <a:pt x="1572275" y="63759"/>
                </a:lnTo>
                <a:lnTo>
                  <a:pt x="1587842" y="70338"/>
                </a:lnTo>
                <a:lnTo>
                  <a:pt x="1600257" y="80899"/>
                </a:lnTo>
                <a:lnTo>
                  <a:pt x="1609851" y="95110"/>
                </a:lnTo>
                <a:lnTo>
                  <a:pt x="1667357" y="68567"/>
                </a:lnTo>
                <a:lnTo>
                  <a:pt x="1662839" y="61493"/>
                </a:lnTo>
                <a:close/>
              </a:path>
              <a:path w="2724150" h="319404">
                <a:moveTo>
                  <a:pt x="1858035" y="65912"/>
                </a:moveTo>
                <a:lnTo>
                  <a:pt x="1796097" y="65912"/>
                </a:lnTo>
                <a:lnTo>
                  <a:pt x="1796097" y="314540"/>
                </a:lnTo>
                <a:lnTo>
                  <a:pt x="1858035" y="314540"/>
                </a:lnTo>
                <a:lnTo>
                  <a:pt x="1858035" y="65912"/>
                </a:lnTo>
                <a:close/>
              </a:path>
              <a:path w="2724150" h="319404">
                <a:moveTo>
                  <a:pt x="1946960" y="4864"/>
                </a:moveTo>
                <a:lnTo>
                  <a:pt x="1707184" y="4864"/>
                </a:lnTo>
                <a:lnTo>
                  <a:pt x="1707184" y="65912"/>
                </a:lnTo>
                <a:lnTo>
                  <a:pt x="1946960" y="65912"/>
                </a:lnTo>
                <a:lnTo>
                  <a:pt x="1946960" y="4864"/>
                </a:lnTo>
                <a:close/>
              </a:path>
              <a:path w="2724150" h="319404">
                <a:moveTo>
                  <a:pt x="2073033" y="4864"/>
                </a:moveTo>
                <a:lnTo>
                  <a:pt x="2011095" y="4864"/>
                </a:lnTo>
                <a:lnTo>
                  <a:pt x="2011095" y="314540"/>
                </a:lnTo>
                <a:lnTo>
                  <a:pt x="2073033" y="314540"/>
                </a:lnTo>
                <a:lnTo>
                  <a:pt x="2073033" y="4864"/>
                </a:lnTo>
                <a:close/>
              </a:path>
              <a:path w="2724150" h="319404">
                <a:moveTo>
                  <a:pt x="2275204" y="0"/>
                </a:moveTo>
                <a:lnTo>
                  <a:pt x="2228772" y="7563"/>
                </a:lnTo>
                <a:lnTo>
                  <a:pt x="2191362" y="29079"/>
                </a:lnTo>
                <a:lnTo>
                  <a:pt x="2163719" y="62783"/>
                </a:lnTo>
                <a:lnTo>
                  <a:pt x="2146587" y="106912"/>
                </a:lnTo>
                <a:lnTo>
                  <a:pt x="2140711" y="159702"/>
                </a:lnTo>
                <a:lnTo>
                  <a:pt x="2146587" y="212497"/>
                </a:lnTo>
                <a:lnTo>
                  <a:pt x="2163719" y="256626"/>
                </a:lnTo>
                <a:lnTo>
                  <a:pt x="2191362" y="290329"/>
                </a:lnTo>
                <a:lnTo>
                  <a:pt x="2228772" y="311842"/>
                </a:lnTo>
                <a:lnTo>
                  <a:pt x="2275204" y="319404"/>
                </a:lnTo>
                <a:lnTo>
                  <a:pt x="2321636" y="311842"/>
                </a:lnTo>
                <a:lnTo>
                  <a:pt x="2359043" y="290329"/>
                </a:lnTo>
                <a:lnTo>
                  <a:pt x="2385628" y="257911"/>
                </a:lnTo>
                <a:lnTo>
                  <a:pt x="2275204" y="257911"/>
                </a:lnTo>
                <a:lnTo>
                  <a:pt x="2243055" y="250342"/>
                </a:lnTo>
                <a:lnTo>
                  <a:pt x="2221064" y="229542"/>
                </a:lnTo>
                <a:lnTo>
                  <a:pt x="2208446" y="198375"/>
                </a:lnTo>
                <a:lnTo>
                  <a:pt x="2204415" y="159702"/>
                </a:lnTo>
                <a:lnTo>
                  <a:pt x="2208446" y="121029"/>
                </a:lnTo>
                <a:lnTo>
                  <a:pt x="2221064" y="89862"/>
                </a:lnTo>
                <a:lnTo>
                  <a:pt x="2243055" y="69062"/>
                </a:lnTo>
                <a:lnTo>
                  <a:pt x="2275204" y="61493"/>
                </a:lnTo>
                <a:lnTo>
                  <a:pt x="2385624" y="61493"/>
                </a:lnTo>
                <a:lnTo>
                  <a:pt x="2359043" y="29079"/>
                </a:lnTo>
                <a:lnTo>
                  <a:pt x="2321636" y="7563"/>
                </a:lnTo>
                <a:lnTo>
                  <a:pt x="2275204" y="0"/>
                </a:lnTo>
                <a:close/>
              </a:path>
              <a:path w="2724150" h="319404">
                <a:moveTo>
                  <a:pt x="2385624" y="61493"/>
                </a:moveTo>
                <a:lnTo>
                  <a:pt x="2275204" y="61493"/>
                </a:lnTo>
                <a:lnTo>
                  <a:pt x="2307352" y="69062"/>
                </a:lnTo>
                <a:lnTo>
                  <a:pt x="2329338" y="89862"/>
                </a:lnTo>
                <a:lnTo>
                  <a:pt x="2341952" y="121029"/>
                </a:lnTo>
                <a:lnTo>
                  <a:pt x="2345982" y="159702"/>
                </a:lnTo>
                <a:lnTo>
                  <a:pt x="2341952" y="198375"/>
                </a:lnTo>
                <a:lnTo>
                  <a:pt x="2329338" y="229542"/>
                </a:lnTo>
                <a:lnTo>
                  <a:pt x="2307352" y="250342"/>
                </a:lnTo>
                <a:lnTo>
                  <a:pt x="2275204" y="257911"/>
                </a:lnTo>
                <a:lnTo>
                  <a:pt x="2385628" y="257911"/>
                </a:lnTo>
                <a:lnTo>
                  <a:pt x="2386682" y="256626"/>
                </a:lnTo>
                <a:lnTo>
                  <a:pt x="2403810" y="212497"/>
                </a:lnTo>
                <a:lnTo>
                  <a:pt x="2409685" y="159702"/>
                </a:lnTo>
                <a:lnTo>
                  <a:pt x="2403810" y="106912"/>
                </a:lnTo>
                <a:lnTo>
                  <a:pt x="2386682" y="62783"/>
                </a:lnTo>
                <a:lnTo>
                  <a:pt x="2385624" y="61493"/>
                </a:lnTo>
                <a:close/>
              </a:path>
              <a:path w="2724150" h="319404">
                <a:moveTo>
                  <a:pt x="2532227" y="4864"/>
                </a:moveTo>
                <a:lnTo>
                  <a:pt x="2472943" y="4864"/>
                </a:lnTo>
                <a:lnTo>
                  <a:pt x="2472943" y="314540"/>
                </a:lnTo>
                <a:lnTo>
                  <a:pt x="2533992" y="314540"/>
                </a:lnTo>
                <a:lnTo>
                  <a:pt x="2533910" y="168554"/>
                </a:lnTo>
                <a:lnTo>
                  <a:pt x="2533855" y="162048"/>
                </a:lnTo>
                <a:lnTo>
                  <a:pt x="2533302" y="126749"/>
                </a:lnTo>
                <a:lnTo>
                  <a:pt x="2533116" y="110604"/>
                </a:lnTo>
                <a:lnTo>
                  <a:pt x="2603101" y="110604"/>
                </a:lnTo>
                <a:lnTo>
                  <a:pt x="2532227" y="4864"/>
                </a:lnTo>
                <a:close/>
              </a:path>
              <a:path w="2724150" h="319404">
                <a:moveTo>
                  <a:pt x="2603101" y="110604"/>
                </a:moveTo>
                <a:lnTo>
                  <a:pt x="2533116" y="110604"/>
                </a:lnTo>
                <a:lnTo>
                  <a:pt x="2537121" y="117806"/>
                </a:lnTo>
                <a:lnTo>
                  <a:pt x="2542620" y="126749"/>
                </a:lnTo>
                <a:lnTo>
                  <a:pt x="2548784" y="136353"/>
                </a:lnTo>
                <a:lnTo>
                  <a:pt x="2554782" y="145541"/>
                </a:lnTo>
                <a:lnTo>
                  <a:pt x="2668485" y="314540"/>
                </a:lnTo>
                <a:lnTo>
                  <a:pt x="2723781" y="314540"/>
                </a:lnTo>
                <a:lnTo>
                  <a:pt x="2723781" y="203504"/>
                </a:lnTo>
                <a:lnTo>
                  <a:pt x="2663621" y="203504"/>
                </a:lnTo>
                <a:lnTo>
                  <a:pt x="2659609" y="196300"/>
                </a:lnTo>
                <a:lnTo>
                  <a:pt x="2654106" y="187353"/>
                </a:lnTo>
                <a:lnTo>
                  <a:pt x="2647941" y="177744"/>
                </a:lnTo>
                <a:lnTo>
                  <a:pt x="2641942" y="168554"/>
                </a:lnTo>
                <a:lnTo>
                  <a:pt x="2603101" y="110604"/>
                </a:lnTo>
                <a:close/>
              </a:path>
              <a:path w="2724150" h="319404">
                <a:moveTo>
                  <a:pt x="2723781" y="4864"/>
                </a:moveTo>
                <a:lnTo>
                  <a:pt x="2662732" y="4864"/>
                </a:lnTo>
                <a:lnTo>
                  <a:pt x="2662816" y="145541"/>
                </a:lnTo>
                <a:lnTo>
                  <a:pt x="2662871" y="152053"/>
                </a:lnTo>
                <a:lnTo>
                  <a:pt x="2663432" y="187353"/>
                </a:lnTo>
                <a:lnTo>
                  <a:pt x="2663621" y="203504"/>
                </a:lnTo>
                <a:lnTo>
                  <a:pt x="2723781" y="203504"/>
                </a:lnTo>
                <a:lnTo>
                  <a:pt x="2723781" y="4864"/>
                </a:lnTo>
                <a:close/>
              </a:path>
            </a:pathLst>
          </a:custGeom>
          <a:solidFill>
            <a:srgbClr val="B82D2F"/>
          </a:solidFill>
        </p:spPr>
        <p:txBody>
          <a:bodyPr wrap="square" lIns="0" tIns="0" rIns="0" bIns="0" rtlCol="0"/>
          <a:lstStyle/>
          <a:p>
            <a:endParaRPr/>
          </a:p>
        </p:txBody>
      </p:sp>
      <p:sp>
        <p:nvSpPr>
          <p:cNvPr id="25" name="object 25"/>
          <p:cNvSpPr/>
          <p:nvPr/>
        </p:nvSpPr>
        <p:spPr>
          <a:xfrm>
            <a:off x="8185587" y="6487774"/>
            <a:ext cx="4034002" cy="993832"/>
          </a:xfrm>
          <a:prstGeom prst="rect">
            <a:avLst/>
          </a:prstGeom>
          <a:blipFill>
            <a:blip r:embed="rId10" cstate="print"/>
            <a:stretch>
              <a:fillRect/>
            </a:stretch>
          </a:blipFill>
        </p:spPr>
        <p:txBody>
          <a:bodyPr wrap="square" lIns="0" tIns="0" rIns="0" bIns="0" rtlCol="0"/>
          <a:lstStyle/>
          <a:p>
            <a:endParaRPr/>
          </a:p>
        </p:txBody>
      </p:sp>
      <p:sp>
        <p:nvSpPr>
          <p:cNvPr id="26" name="object 26"/>
          <p:cNvSpPr/>
          <p:nvPr/>
        </p:nvSpPr>
        <p:spPr>
          <a:xfrm>
            <a:off x="9359355" y="2645608"/>
            <a:ext cx="1833880" cy="137795"/>
          </a:xfrm>
          <a:custGeom>
            <a:avLst/>
            <a:gdLst/>
            <a:ahLst/>
            <a:cxnLst/>
            <a:rect l="l" t="t" r="r" b="b"/>
            <a:pathLst>
              <a:path w="1833879" h="137794">
                <a:moveTo>
                  <a:pt x="57302" y="2095"/>
                </a:moveTo>
                <a:lnTo>
                  <a:pt x="0" y="2095"/>
                </a:lnTo>
                <a:lnTo>
                  <a:pt x="0" y="135343"/>
                </a:lnTo>
                <a:lnTo>
                  <a:pt x="36347" y="135343"/>
                </a:lnTo>
                <a:lnTo>
                  <a:pt x="36347" y="92125"/>
                </a:lnTo>
                <a:lnTo>
                  <a:pt x="54825" y="92125"/>
                </a:lnTo>
                <a:lnTo>
                  <a:pt x="76829" y="89723"/>
                </a:lnTo>
                <a:lnTo>
                  <a:pt x="94045" y="81895"/>
                </a:lnTo>
                <a:lnTo>
                  <a:pt x="105262" y="67715"/>
                </a:lnTo>
                <a:lnTo>
                  <a:pt x="106317" y="62064"/>
                </a:lnTo>
                <a:lnTo>
                  <a:pt x="36347" y="62064"/>
                </a:lnTo>
                <a:lnTo>
                  <a:pt x="36347" y="32156"/>
                </a:lnTo>
                <a:lnTo>
                  <a:pt x="106703" y="32156"/>
                </a:lnTo>
                <a:lnTo>
                  <a:pt x="105542" y="25782"/>
                </a:lnTo>
                <a:lnTo>
                  <a:pt x="94997" y="12111"/>
                </a:lnTo>
                <a:lnTo>
                  <a:pt x="78597" y="4471"/>
                </a:lnTo>
                <a:lnTo>
                  <a:pt x="57302" y="2095"/>
                </a:lnTo>
                <a:close/>
              </a:path>
              <a:path w="1833879" h="137794">
                <a:moveTo>
                  <a:pt x="106703" y="32156"/>
                </a:moveTo>
                <a:lnTo>
                  <a:pt x="68160" y="32156"/>
                </a:lnTo>
                <a:lnTo>
                  <a:pt x="72542" y="38061"/>
                </a:lnTo>
                <a:lnTo>
                  <a:pt x="72542" y="56921"/>
                </a:lnTo>
                <a:lnTo>
                  <a:pt x="67779" y="62064"/>
                </a:lnTo>
                <a:lnTo>
                  <a:pt x="106317" y="62064"/>
                </a:lnTo>
                <a:lnTo>
                  <a:pt x="109270" y="46253"/>
                </a:lnTo>
                <a:lnTo>
                  <a:pt x="106703" y="32156"/>
                </a:lnTo>
                <a:close/>
              </a:path>
              <a:path w="1833879" h="137794">
                <a:moveTo>
                  <a:pt x="231203" y="2095"/>
                </a:moveTo>
                <a:lnTo>
                  <a:pt x="129171" y="2095"/>
                </a:lnTo>
                <a:lnTo>
                  <a:pt x="129171" y="135343"/>
                </a:lnTo>
                <a:lnTo>
                  <a:pt x="232537" y="135343"/>
                </a:lnTo>
                <a:lnTo>
                  <a:pt x="232537" y="104330"/>
                </a:lnTo>
                <a:lnTo>
                  <a:pt x="165709" y="104330"/>
                </a:lnTo>
                <a:lnTo>
                  <a:pt x="165709" y="81470"/>
                </a:lnTo>
                <a:lnTo>
                  <a:pt x="205117" y="81470"/>
                </a:lnTo>
                <a:lnTo>
                  <a:pt x="205117" y="50838"/>
                </a:lnTo>
                <a:lnTo>
                  <a:pt x="165709" y="50838"/>
                </a:lnTo>
                <a:lnTo>
                  <a:pt x="165709" y="33108"/>
                </a:lnTo>
                <a:lnTo>
                  <a:pt x="231203" y="33108"/>
                </a:lnTo>
                <a:lnTo>
                  <a:pt x="231203" y="2095"/>
                </a:lnTo>
                <a:close/>
              </a:path>
              <a:path w="1833879" h="137794">
                <a:moveTo>
                  <a:pt x="315645" y="2095"/>
                </a:moveTo>
                <a:lnTo>
                  <a:pt x="256057" y="2095"/>
                </a:lnTo>
                <a:lnTo>
                  <a:pt x="256057" y="135343"/>
                </a:lnTo>
                <a:lnTo>
                  <a:pt x="292404" y="135343"/>
                </a:lnTo>
                <a:lnTo>
                  <a:pt x="292404" y="90411"/>
                </a:lnTo>
                <a:lnTo>
                  <a:pt x="346724" y="90411"/>
                </a:lnTo>
                <a:lnTo>
                  <a:pt x="343636" y="84518"/>
                </a:lnTo>
                <a:lnTo>
                  <a:pt x="353560" y="78425"/>
                </a:lnTo>
                <a:lnTo>
                  <a:pt x="361116" y="70010"/>
                </a:lnTo>
                <a:lnTo>
                  <a:pt x="364952" y="61302"/>
                </a:lnTo>
                <a:lnTo>
                  <a:pt x="292404" y="61302"/>
                </a:lnTo>
                <a:lnTo>
                  <a:pt x="292404" y="32156"/>
                </a:lnTo>
                <a:lnTo>
                  <a:pt x="365140" y="32156"/>
                </a:lnTo>
                <a:lnTo>
                  <a:pt x="363883" y="25380"/>
                </a:lnTo>
                <a:lnTo>
                  <a:pt x="353336" y="11944"/>
                </a:lnTo>
                <a:lnTo>
                  <a:pt x="336935" y="4432"/>
                </a:lnTo>
                <a:lnTo>
                  <a:pt x="315645" y="2095"/>
                </a:lnTo>
                <a:close/>
              </a:path>
              <a:path w="1833879" h="137794">
                <a:moveTo>
                  <a:pt x="346724" y="90411"/>
                </a:moveTo>
                <a:lnTo>
                  <a:pt x="307263" y="90411"/>
                </a:lnTo>
                <a:lnTo>
                  <a:pt x="328980" y="135343"/>
                </a:lnTo>
                <a:lnTo>
                  <a:pt x="370268" y="135343"/>
                </a:lnTo>
                <a:lnTo>
                  <a:pt x="346724" y="90411"/>
                </a:lnTo>
                <a:close/>
              </a:path>
              <a:path w="1833879" h="137794">
                <a:moveTo>
                  <a:pt x="365140" y="32156"/>
                </a:moveTo>
                <a:lnTo>
                  <a:pt x="326313" y="32156"/>
                </a:lnTo>
                <a:lnTo>
                  <a:pt x="330885" y="38061"/>
                </a:lnTo>
                <a:lnTo>
                  <a:pt x="330885" y="55968"/>
                </a:lnTo>
                <a:lnTo>
                  <a:pt x="326123" y="61302"/>
                </a:lnTo>
                <a:lnTo>
                  <a:pt x="364952" y="61302"/>
                </a:lnTo>
                <a:lnTo>
                  <a:pt x="365926" y="59092"/>
                </a:lnTo>
                <a:lnTo>
                  <a:pt x="367614" y="45491"/>
                </a:lnTo>
                <a:lnTo>
                  <a:pt x="365140" y="32156"/>
                </a:lnTo>
                <a:close/>
              </a:path>
              <a:path w="1833879" h="137794">
                <a:moveTo>
                  <a:pt x="405015" y="92341"/>
                </a:moveTo>
                <a:lnTo>
                  <a:pt x="387134" y="121272"/>
                </a:lnTo>
                <a:lnTo>
                  <a:pt x="398743" y="127650"/>
                </a:lnTo>
                <a:lnTo>
                  <a:pt x="412349" y="132780"/>
                </a:lnTo>
                <a:lnTo>
                  <a:pt x="427385" y="136197"/>
                </a:lnTo>
                <a:lnTo>
                  <a:pt x="443280" y="137439"/>
                </a:lnTo>
                <a:lnTo>
                  <a:pt x="465373" y="135002"/>
                </a:lnTo>
                <a:lnTo>
                  <a:pt x="482785" y="127358"/>
                </a:lnTo>
                <a:lnTo>
                  <a:pt x="494199" y="114004"/>
                </a:lnTo>
                <a:lnTo>
                  <a:pt x="495946" y="105664"/>
                </a:lnTo>
                <a:lnTo>
                  <a:pt x="444042" y="105664"/>
                </a:lnTo>
                <a:lnTo>
                  <a:pt x="434085" y="104520"/>
                </a:lnTo>
                <a:lnTo>
                  <a:pt x="423524" y="101503"/>
                </a:lnTo>
                <a:lnTo>
                  <a:pt x="413465" y="97236"/>
                </a:lnTo>
                <a:lnTo>
                  <a:pt x="405015" y="92341"/>
                </a:lnTo>
                <a:close/>
              </a:path>
              <a:path w="1833879" h="137794">
                <a:moveTo>
                  <a:pt x="443661" y="0"/>
                </a:moveTo>
                <a:lnTo>
                  <a:pt x="421883" y="3037"/>
                </a:lnTo>
                <a:lnTo>
                  <a:pt x="405334" y="11606"/>
                </a:lnTo>
                <a:lnTo>
                  <a:pt x="394818" y="24887"/>
                </a:lnTo>
                <a:lnTo>
                  <a:pt x="391134" y="42062"/>
                </a:lnTo>
                <a:lnTo>
                  <a:pt x="394044" y="58958"/>
                </a:lnTo>
                <a:lnTo>
                  <a:pt x="402858" y="70697"/>
                </a:lnTo>
                <a:lnTo>
                  <a:pt x="417703" y="78831"/>
                </a:lnTo>
                <a:lnTo>
                  <a:pt x="438708" y="84912"/>
                </a:lnTo>
                <a:lnTo>
                  <a:pt x="449812" y="87888"/>
                </a:lnTo>
                <a:lnTo>
                  <a:pt x="456769" y="90722"/>
                </a:lnTo>
                <a:lnTo>
                  <a:pt x="460366" y="93699"/>
                </a:lnTo>
                <a:lnTo>
                  <a:pt x="461391" y="97104"/>
                </a:lnTo>
                <a:lnTo>
                  <a:pt x="461391" y="103390"/>
                </a:lnTo>
                <a:lnTo>
                  <a:pt x="457200" y="105664"/>
                </a:lnTo>
                <a:lnTo>
                  <a:pt x="495946" y="105664"/>
                </a:lnTo>
                <a:lnTo>
                  <a:pt x="486692" y="66457"/>
                </a:lnTo>
                <a:lnTo>
                  <a:pt x="449961" y="51193"/>
                </a:lnTo>
                <a:lnTo>
                  <a:pt x="432803" y="47193"/>
                </a:lnTo>
                <a:lnTo>
                  <a:pt x="428040" y="44919"/>
                </a:lnTo>
                <a:lnTo>
                  <a:pt x="428153" y="35059"/>
                </a:lnTo>
                <a:lnTo>
                  <a:pt x="430707" y="31775"/>
                </a:lnTo>
                <a:lnTo>
                  <a:pt x="486654" y="31775"/>
                </a:lnTo>
                <a:lnTo>
                  <a:pt x="496773" y="15405"/>
                </a:lnTo>
                <a:lnTo>
                  <a:pt x="485725" y="8824"/>
                </a:lnTo>
                <a:lnTo>
                  <a:pt x="473441" y="3992"/>
                </a:lnTo>
                <a:lnTo>
                  <a:pt x="459545" y="1015"/>
                </a:lnTo>
                <a:lnTo>
                  <a:pt x="443661" y="0"/>
                </a:lnTo>
                <a:close/>
              </a:path>
              <a:path w="1833879" h="137794">
                <a:moveTo>
                  <a:pt x="486654" y="31775"/>
                </a:moveTo>
                <a:lnTo>
                  <a:pt x="441756" y="31775"/>
                </a:lnTo>
                <a:lnTo>
                  <a:pt x="451611" y="32614"/>
                </a:lnTo>
                <a:lnTo>
                  <a:pt x="460976" y="35059"/>
                </a:lnTo>
                <a:lnTo>
                  <a:pt x="470015" y="39003"/>
                </a:lnTo>
                <a:lnTo>
                  <a:pt x="478891" y="44335"/>
                </a:lnTo>
                <a:lnTo>
                  <a:pt x="486654" y="31775"/>
                </a:lnTo>
                <a:close/>
              </a:path>
              <a:path w="1833879" h="137794">
                <a:moveTo>
                  <a:pt x="576859" y="0"/>
                </a:moveTo>
                <a:lnTo>
                  <a:pt x="551927" y="4527"/>
                </a:lnTo>
                <a:lnTo>
                  <a:pt x="532353" y="17814"/>
                </a:lnTo>
                <a:lnTo>
                  <a:pt x="519564" y="39422"/>
                </a:lnTo>
                <a:lnTo>
                  <a:pt x="514985" y="68910"/>
                </a:lnTo>
                <a:lnTo>
                  <a:pt x="519505" y="98338"/>
                </a:lnTo>
                <a:lnTo>
                  <a:pt x="532163" y="119814"/>
                </a:lnTo>
                <a:lnTo>
                  <a:pt x="551605" y="132971"/>
                </a:lnTo>
                <a:lnTo>
                  <a:pt x="576478" y="137439"/>
                </a:lnTo>
                <a:lnTo>
                  <a:pt x="601408" y="132912"/>
                </a:lnTo>
                <a:lnTo>
                  <a:pt x="620977" y="119624"/>
                </a:lnTo>
                <a:lnTo>
                  <a:pt x="629463" y="105283"/>
                </a:lnTo>
                <a:lnTo>
                  <a:pt x="576859" y="105283"/>
                </a:lnTo>
                <a:lnTo>
                  <a:pt x="566899" y="102915"/>
                </a:lnTo>
                <a:lnTo>
                  <a:pt x="559476" y="95907"/>
                </a:lnTo>
                <a:lnTo>
                  <a:pt x="554838" y="84398"/>
                </a:lnTo>
                <a:lnTo>
                  <a:pt x="553237" y="68529"/>
                </a:lnTo>
                <a:lnTo>
                  <a:pt x="554779" y="52725"/>
                </a:lnTo>
                <a:lnTo>
                  <a:pt x="559285" y="41346"/>
                </a:lnTo>
                <a:lnTo>
                  <a:pt x="566578" y="34466"/>
                </a:lnTo>
                <a:lnTo>
                  <a:pt x="576478" y="32156"/>
                </a:lnTo>
                <a:lnTo>
                  <a:pt x="629730" y="32156"/>
                </a:lnTo>
                <a:lnTo>
                  <a:pt x="621168" y="17624"/>
                </a:lnTo>
                <a:lnTo>
                  <a:pt x="601730" y="4467"/>
                </a:lnTo>
                <a:lnTo>
                  <a:pt x="576859" y="0"/>
                </a:lnTo>
                <a:close/>
              </a:path>
              <a:path w="1833879" h="137794">
                <a:moveTo>
                  <a:pt x="629730" y="32156"/>
                </a:moveTo>
                <a:lnTo>
                  <a:pt x="576478" y="32156"/>
                </a:lnTo>
                <a:lnTo>
                  <a:pt x="586437" y="34525"/>
                </a:lnTo>
                <a:lnTo>
                  <a:pt x="593861" y="41536"/>
                </a:lnTo>
                <a:lnTo>
                  <a:pt x="598499" y="53046"/>
                </a:lnTo>
                <a:lnTo>
                  <a:pt x="600100" y="68910"/>
                </a:lnTo>
                <a:lnTo>
                  <a:pt x="598558" y="84719"/>
                </a:lnTo>
                <a:lnTo>
                  <a:pt x="594052" y="96097"/>
                </a:lnTo>
                <a:lnTo>
                  <a:pt x="586759" y="102975"/>
                </a:lnTo>
                <a:lnTo>
                  <a:pt x="576859" y="105283"/>
                </a:lnTo>
                <a:lnTo>
                  <a:pt x="629463" y="105283"/>
                </a:lnTo>
                <a:lnTo>
                  <a:pt x="633762" y="98016"/>
                </a:lnTo>
                <a:lnTo>
                  <a:pt x="638340" y="68529"/>
                </a:lnTo>
                <a:lnTo>
                  <a:pt x="633821" y="39101"/>
                </a:lnTo>
                <a:lnTo>
                  <a:pt x="629730" y="32156"/>
                </a:lnTo>
                <a:close/>
              </a:path>
              <a:path w="1833879" h="137794">
                <a:moveTo>
                  <a:pt x="692315" y="2070"/>
                </a:moveTo>
                <a:lnTo>
                  <a:pt x="659777" y="2070"/>
                </a:lnTo>
                <a:lnTo>
                  <a:pt x="659777" y="135343"/>
                </a:lnTo>
                <a:lnTo>
                  <a:pt x="695159" y="135343"/>
                </a:lnTo>
                <a:lnTo>
                  <a:pt x="695087" y="83876"/>
                </a:lnTo>
                <a:lnTo>
                  <a:pt x="694945" y="75528"/>
                </a:lnTo>
                <a:lnTo>
                  <a:pt x="694585" y="66368"/>
                </a:lnTo>
                <a:lnTo>
                  <a:pt x="694016" y="60147"/>
                </a:lnTo>
                <a:lnTo>
                  <a:pt x="734494" y="60147"/>
                </a:lnTo>
                <a:lnTo>
                  <a:pt x="733236" y="58200"/>
                </a:lnTo>
                <a:lnTo>
                  <a:pt x="727053" y="49079"/>
                </a:lnTo>
                <a:lnTo>
                  <a:pt x="721639" y="41490"/>
                </a:lnTo>
                <a:lnTo>
                  <a:pt x="692315" y="2070"/>
                </a:lnTo>
                <a:close/>
              </a:path>
              <a:path w="1833879" h="137794">
                <a:moveTo>
                  <a:pt x="734494" y="60147"/>
                </a:moveTo>
                <a:lnTo>
                  <a:pt x="694016" y="60147"/>
                </a:lnTo>
                <a:lnTo>
                  <a:pt x="698003" y="66560"/>
                </a:lnTo>
                <a:lnTo>
                  <a:pt x="703470" y="74909"/>
                </a:lnTo>
                <a:lnTo>
                  <a:pt x="709527" y="83876"/>
                </a:lnTo>
                <a:lnTo>
                  <a:pt x="714781" y="91376"/>
                </a:lnTo>
                <a:lnTo>
                  <a:pt x="746594" y="135343"/>
                </a:lnTo>
                <a:lnTo>
                  <a:pt x="776655" y="135343"/>
                </a:lnTo>
                <a:lnTo>
                  <a:pt x="776655" y="72910"/>
                </a:lnTo>
                <a:lnTo>
                  <a:pt x="742403" y="72910"/>
                </a:lnTo>
                <a:lnTo>
                  <a:pt x="738517" y="66368"/>
                </a:lnTo>
                <a:lnTo>
                  <a:pt x="734494" y="60147"/>
                </a:lnTo>
                <a:close/>
              </a:path>
              <a:path w="1833879" h="137794">
                <a:moveTo>
                  <a:pt x="776655" y="2070"/>
                </a:moveTo>
                <a:lnTo>
                  <a:pt x="741260" y="2070"/>
                </a:lnTo>
                <a:lnTo>
                  <a:pt x="741331" y="49079"/>
                </a:lnTo>
                <a:lnTo>
                  <a:pt x="741475" y="57534"/>
                </a:lnTo>
                <a:lnTo>
                  <a:pt x="741816" y="66368"/>
                </a:lnTo>
                <a:lnTo>
                  <a:pt x="742403" y="72910"/>
                </a:lnTo>
                <a:lnTo>
                  <a:pt x="776655" y="72910"/>
                </a:lnTo>
                <a:lnTo>
                  <a:pt x="776655" y="2070"/>
                </a:lnTo>
                <a:close/>
              </a:path>
              <a:path w="1833879" h="137794">
                <a:moveTo>
                  <a:pt x="881278" y="2070"/>
                </a:moveTo>
                <a:lnTo>
                  <a:pt x="843953" y="2070"/>
                </a:lnTo>
                <a:lnTo>
                  <a:pt x="795591" y="135343"/>
                </a:lnTo>
                <a:lnTo>
                  <a:pt x="835202" y="135343"/>
                </a:lnTo>
                <a:lnTo>
                  <a:pt x="842429" y="111925"/>
                </a:lnTo>
                <a:lnTo>
                  <a:pt x="921141" y="111925"/>
                </a:lnTo>
                <a:lnTo>
                  <a:pt x="910510" y="82626"/>
                </a:lnTo>
                <a:lnTo>
                  <a:pt x="851382" y="82626"/>
                </a:lnTo>
                <a:lnTo>
                  <a:pt x="853859" y="73875"/>
                </a:lnTo>
                <a:lnTo>
                  <a:pt x="856988" y="62692"/>
                </a:lnTo>
                <a:lnTo>
                  <a:pt x="859304" y="54135"/>
                </a:lnTo>
                <a:lnTo>
                  <a:pt x="861038" y="47113"/>
                </a:lnTo>
                <a:lnTo>
                  <a:pt x="862418" y="40538"/>
                </a:lnTo>
                <a:lnTo>
                  <a:pt x="895237" y="40538"/>
                </a:lnTo>
                <a:lnTo>
                  <a:pt x="881278" y="2070"/>
                </a:lnTo>
                <a:close/>
              </a:path>
              <a:path w="1833879" h="137794">
                <a:moveTo>
                  <a:pt x="921141" y="111925"/>
                </a:moveTo>
                <a:lnTo>
                  <a:pt x="882421" y="111925"/>
                </a:lnTo>
                <a:lnTo>
                  <a:pt x="889647" y="135343"/>
                </a:lnTo>
                <a:lnTo>
                  <a:pt x="929640" y="135343"/>
                </a:lnTo>
                <a:lnTo>
                  <a:pt x="921141" y="111925"/>
                </a:lnTo>
                <a:close/>
              </a:path>
              <a:path w="1833879" h="137794">
                <a:moveTo>
                  <a:pt x="895237" y="40538"/>
                </a:moveTo>
                <a:lnTo>
                  <a:pt x="862418" y="40538"/>
                </a:lnTo>
                <a:lnTo>
                  <a:pt x="863818" y="47140"/>
                </a:lnTo>
                <a:lnTo>
                  <a:pt x="865581" y="54206"/>
                </a:lnTo>
                <a:lnTo>
                  <a:pt x="867906" y="62773"/>
                </a:lnTo>
                <a:lnTo>
                  <a:pt x="870991" y="73875"/>
                </a:lnTo>
                <a:lnTo>
                  <a:pt x="873467" y="82626"/>
                </a:lnTo>
                <a:lnTo>
                  <a:pt x="910510" y="82626"/>
                </a:lnTo>
                <a:lnTo>
                  <a:pt x="895237" y="40538"/>
                </a:lnTo>
                <a:close/>
              </a:path>
              <a:path w="1833879" h="137794">
                <a:moveTo>
                  <a:pt x="985875" y="2070"/>
                </a:moveTo>
                <a:lnTo>
                  <a:pt x="948575" y="2070"/>
                </a:lnTo>
                <a:lnTo>
                  <a:pt x="948575" y="135343"/>
                </a:lnTo>
                <a:lnTo>
                  <a:pt x="1044892" y="135343"/>
                </a:lnTo>
                <a:lnTo>
                  <a:pt x="1044892" y="103200"/>
                </a:lnTo>
                <a:lnTo>
                  <a:pt x="985875" y="103200"/>
                </a:lnTo>
                <a:lnTo>
                  <a:pt x="985875" y="2070"/>
                </a:lnTo>
                <a:close/>
              </a:path>
              <a:path w="1833879" h="137794">
                <a:moveTo>
                  <a:pt x="1104188" y="2070"/>
                </a:moveTo>
                <a:lnTo>
                  <a:pt x="1066507" y="2070"/>
                </a:lnTo>
                <a:lnTo>
                  <a:pt x="1066507" y="135343"/>
                </a:lnTo>
                <a:lnTo>
                  <a:pt x="1104188" y="135343"/>
                </a:lnTo>
                <a:lnTo>
                  <a:pt x="1104188" y="2070"/>
                </a:lnTo>
                <a:close/>
              </a:path>
              <a:path w="1833879" h="137794">
                <a:moveTo>
                  <a:pt x="1144841" y="92341"/>
                </a:moveTo>
                <a:lnTo>
                  <a:pt x="1126947" y="121272"/>
                </a:lnTo>
                <a:lnTo>
                  <a:pt x="1138556" y="127650"/>
                </a:lnTo>
                <a:lnTo>
                  <a:pt x="1152164" y="132780"/>
                </a:lnTo>
                <a:lnTo>
                  <a:pt x="1167204" y="136197"/>
                </a:lnTo>
                <a:lnTo>
                  <a:pt x="1183106" y="137439"/>
                </a:lnTo>
                <a:lnTo>
                  <a:pt x="1205197" y="135002"/>
                </a:lnTo>
                <a:lnTo>
                  <a:pt x="1222605" y="127358"/>
                </a:lnTo>
                <a:lnTo>
                  <a:pt x="1234014" y="114004"/>
                </a:lnTo>
                <a:lnTo>
                  <a:pt x="1235760" y="105664"/>
                </a:lnTo>
                <a:lnTo>
                  <a:pt x="1183868" y="105664"/>
                </a:lnTo>
                <a:lnTo>
                  <a:pt x="1173905" y="104520"/>
                </a:lnTo>
                <a:lnTo>
                  <a:pt x="1163345" y="101503"/>
                </a:lnTo>
                <a:lnTo>
                  <a:pt x="1153289" y="97236"/>
                </a:lnTo>
                <a:lnTo>
                  <a:pt x="1144841" y="92341"/>
                </a:lnTo>
                <a:close/>
              </a:path>
              <a:path w="1833879" h="137794">
                <a:moveTo>
                  <a:pt x="1183487" y="0"/>
                </a:moveTo>
                <a:lnTo>
                  <a:pt x="1161701" y="3037"/>
                </a:lnTo>
                <a:lnTo>
                  <a:pt x="1145149" y="11606"/>
                </a:lnTo>
                <a:lnTo>
                  <a:pt x="1134631" y="24887"/>
                </a:lnTo>
                <a:lnTo>
                  <a:pt x="1130947" y="42062"/>
                </a:lnTo>
                <a:lnTo>
                  <a:pt x="1133857" y="58958"/>
                </a:lnTo>
                <a:lnTo>
                  <a:pt x="1142672" y="70697"/>
                </a:lnTo>
                <a:lnTo>
                  <a:pt x="1157522" y="78831"/>
                </a:lnTo>
                <a:lnTo>
                  <a:pt x="1178534" y="84912"/>
                </a:lnTo>
                <a:lnTo>
                  <a:pt x="1189631" y="87888"/>
                </a:lnTo>
                <a:lnTo>
                  <a:pt x="1196584" y="90722"/>
                </a:lnTo>
                <a:lnTo>
                  <a:pt x="1200180" y="93699"/>
                </a:lnTo>
                <a:lnTo>
                  <a:pt x="1201204" y="97104"/>
                </a:lnTo>
                <a:lnTo>
                  <a:pt x="1201204" y="103390"/>
                </a:lnTo>
                <a:lnTo>
                  <a:pt x="1197013" y="105664"/>
                </a:lnTo>
                <a:lnTo>
                  <a:pt x="1235760" y="105664"/>
                </a:lnTo>
                <a:lnTo>
                  <a:pt x="1226505" y="66457"/>
                </a:lnTo>
                <a:lnTo>
                  <a:pt x="1189774" y="51193"/>
                </a:lnTo>
                <a:lnTo>
                  <a:pt x="1172629" y="47193"/>
                </a:lnTo>
                <a:lnTo>
                  <a:pt x="1167853" y="44919"/>
                </a:lnTo>
                <a:lnTo>
                  <a:pt x="1167966" y="35059"/>
                </a:lnTo>
                <a:lnTo>
                  <a:pt x="1170520" y="31775"/>
                </a:lnTo>
                <a:lnTo>
                  <a:pt x="1226473" y="31775"/>
                </a:lnTo>
                <a:lnTo>
                  <a:pt x="1236599" y="15405"/>
                </a:lnTo>
                <a:lnTo>
                  <a:pt x="1225544" y="8824"/>
                </a:lnTo>
                <a:lnTo>
                  <a:pt x="1213257" y="3992"/>
                </a:lnTo>
                <a:lnTo>
                  <a:pt x="1199363" y="1015"/>
                </a:lnTo>
                <a:lnTo>
                  <a:pt x="1183487" y="0"/>
                </a:lnTo>
                <a:close/>
              </a:path>
              <a:path w="1833879" h="137794">
                <a:moveTo>
                  <a:pt x="1226473" y="31775"/>
                </a:moveTo>
                <a:lnTo>
                  <a:pt x="1181582" y="31775"/>
                </a:lnTo>
                <a:lnTo>
                  <a:pt x="1191429" y="32614"/>
                </a:lnTo>
                <a:lnTo>
                  <a:pt x="1200791" y="35059"/>
                </a:lnTo>
                <a:lnTo>
                  <a:pt x="1209828" y="39003"/>
                </a:lnTo>
                <a:lnTo>
                  <a:pt x="1218704" y="44335"/>
                </a:lnTo>
                <a:lnTo>
                  <a:pt x="1226473" y="31775"/>
                </a:lnTo>
                <a:close/>
              </a:path>
              <a:path w="1833879" h="137794">
                <a:moveTo>
                  <a:pt x="1333995" y="2070"/>
                </a:moveTo>
                <a:lnTo>
                  <a:pt x="1296682" y="2070"/>
                </a:lnTo>
                <a:lnTo>
                  <a:pt x="1248321" y="135343"/>
                </a:lnTo>
                <a:lnTo>
                  <a:pt x="1287919" y="135343"/>
                </a:lnTo>
                <a:lnTo>
                  <a:pt x="1295158" y="111925"/>
                </a:lnTo>
                <a:lnTo>
                  <a:pt x="1373858" y="111925"/>
                </a:lnTo>
                <a:lnTo>
                  <a:pt x="1363227" y="82626"/>
                </a:lnTo>
                <a:lnTo>
                  <a:pt x="1304112" y="82626"/>
                </a:lnTo>
                <a:lnTo>
                  <a:pt x="1309705" y="62692"/>
                </a:lnTo>
                <a:lnTo>
                  <a:pt x="1312022" y="54135"/>
                </a:lnTo>
                <a:lnTo>
                  <a:pt x="1313761" y="47113"/>
                </a:lnTo>
                <a:lnTo>
                  <a:pt x="1315148" y="40538"/>
                </a:lnTo>
                <a:lnTo>
                  <a:pt x="1347954" y="40538"/>
                </a:lnTo>
                <a:lnTo>
                  <a:pt x="1333995" y="2070"/>
                </a:lnTo>
                <a:close/>
              </a:path>
              <a:path w="1833879" h="137794">
                <a:moveTo>
                  <a:pt x="1373858" y="111925"/>
                </a:moveTo>
                <a:lnTo>
                  <a:pt x="1335138" y="111925"/>
                </a:lnTo>
                <a:lnTo>
                  <a:pt x="1342377" y="135343"/>
                </a:lnTo>
                <a:lnTo>
                  <a:pt x="1382356" y="135343"/>
                </a:lnTo>
                <a:lnTo>
                  <a:pt x="1373858" y="111925"/>
                </a:lnTo>
                <a:close/>
              </a:path>
              <a:path w="1833879" h="137794">
                <a:moveTo>
                  <a:pt x="1451927" y="34251"/>
                </a:moveTo>
                <a:lnTo>
                  <a:pt x="1415021" y="34251"/>
                </a:lnTo>
                <a:lnTo>
                  <a:pt x="1415021" y="135343"/>
                </a:lnTo>
                <a:lnTo>
                  <a:pt x="1451927" y="135343"/>
                </a:lnTo>
                <a:lnTo>
                  <a:pt x="1451927" y="34251"/>
                </a:lnTo>
                <a:close/>
              </a:path>
              <a:path w="1833879" h="137794">
                <a:moveTo>
                  <a:pt x="1347954" y="40538"/>
                </a:moveTo>
                <a:lnTo>
                  <a:pt x="1315148" y="40538"/>
                </a:lnTo>
                <a:lnTo>
                  <a:pt x="1316548" y="47140"/>
                </a:lnTo>
                <a:lnTo>
                  <a:pt x="1318311" y="54206"/>
                </a:lnTo>
                <a:lnTo>
                  <a:pt x="1320635" y="62773"/>
                </a:lnTo>
                <a:lnTo>
                  <a:pt x="1323721" y="73875"/>
                </a:lnTo>
                <a:lnTo>
                  <a:pt x="1326197" y="82626"/>
                </a:lnTo>
                <a:lnTo>
                  <a:pt x="1363227" y="82626"/>
                </a:lnTo>
                <a:lnTo>
                  <a:pt x="1347954" y="40538"/>
                </a:lnTo>
                <a:close/>
              </a:path>
              <a:path w="1833879" h="137794">
                <a:moveTo>
                  <a:pt x="1489252" y="2095"/>
                </a:moveTo>
                <a:lnTo>
                  <a:pt x="1377696" y="2095"/>
                </a:lnTo>
                <a:lnTo>
                  <a:pt x="1377696" y="34251"/>
                </a:lnTo>
                <a:lnTo>
                  <a:pt x="1489252" y="34251"/>
                </a:lnTo>
                <a:lnTo>
                  <a:pt x="1489252" y="2095"/>
                </a:lnTo>
                <a:close/>
              </a:path>
              <a:path w="1833879" h="137794">
                <a:moveTo>
                  <a:pt x="1549298" y="2070"/>
                </a:moveTo>
                <a:lnTo>
                  <a:pt x="1511617" y="2070"/>
                </a:lnTo>
                <a:lnTo>
                  <a:pt x="1511617" y="135343"/>
                </a:lnTo>
                <a:lnTo>
                  <a:pt x="1549298" y="135343"/>
                </a:lnTo>
                <a:lnTo>
                  <a:pt x="1549298" y="2070"/>
                </a:lnTo>
                <a:close/>
              </a:path>
              <a:path w="1833879" h="137794">
                <a:moveTo>
                  <a:pt x="1633550" y="0"/>
                </a:moveTo>
                <a:lnTo>
                  <a:pt x="1608619" y="4527"/>
                </a:lnTo>
                <a:lnTo>
                  <a:pt x="1589050" y="17814"/>
                </a:lnTo>
                <a:lnTo>
                  <a:pt x="1576266" y="39422"/>
                </a:lnTo>
                <a:lnTo>
                  <a:pt x="1571688" y="68910"/>
                </a:lnTo>
                <a:lnTo>
                  <a:pt x="1576206" y="98338"/>
                </a:lnTo>
                <a:lnTo>
                  <a:pt x="1588860" y="119814"/>
                </a:lnTo>
                <a:lnTo>
                  <a:pt x="1608298" y="132971"/>
                </a:lnTo>
                <a:lnTo>
                  <a:pt x="1633169" y="137439"/>
                </a:lnTo>
                <a:lnTo>
                  <a:pt x="1658101" y="132912"/>
                </a:lnTo>
                <a:lnTo>
                  <a:pt x="1677674" y="119624"/>
                </a:lnTo>
                <a:lnTo>
                  <a:pt x="1686163" y="105283"/>
                </a:lnTo>
                <a:lnTo>
                  <a:pt x="1633550" y="105283"/>
                </a:lnTo>
                <a:lnTo>
                  <a:pt x="1623590" y="102915"/>
                </a:lnTo>
                <a:lnTo>
                  <a:pt x="1616167" y="95907"/>
                </a:lnTo>
                <a:lnTo>
                  <a:pt x="1611529" y="84398"/>
                </a:lnTo>
                <a:lnTo>
                  <a:pt x="1609928" y="68529"/>
                </a:lnTo>
                <a:lnTo>
                  <a:pt x="1611470" y="52725"/>
                </a:lnTo>
                <a:lnTo>
                  <a:pt x="1615976" y="41346"/>
                </a:lnTo>
                <a:lnTo>
                  <a:pt x="1623269" y="34466"/>
                </a:lnTo>
                <a:lnTo>
                  <a:pt x="1633169" y="32156"/>
                </a:lnTo>
                <a:lnTo>
                  <a:pt x="1686430" y="32156"/>
                </a:lnTo>
                <a:lnTo>
                  <a:pt x="1677865" y="17624"/>
                </a:lnTo>
                <a:lnTo>
                  <a:pt x="1658422" y="4467"/>
                </a:lnTo>
                <a:lnTo>
                  <a:pt x="1633550" y="0"/>
                </a:lnTo>
                <a:close/>
              </a:path>
              <a:path w="1833879" h="137794">
                <a:moveTo>
                  <a:pt x="1686430" y="32156"/>
                </a:moveTo>
                <a:lnTo>
                  <a:pt x="1633169" y="32156"/>
                </a:lnTo>
                <a:lnTo>
                  <a:pt x="1643128" y="34525"/>
                </a:lnTo>
                <a:lnTo>
                  <a:pt x="1650552" y="41536"/>
                </a:lnTo>
                <a:lnTo>
                  <a:pt x="1655189" y="53046"/>
                </a:lnTo>
                <a:lnTo>
                  <a:pt x="1656791" y="68910"/>
                </a:lnTo>
                <a:lnTo>
                  <a:pt x="1655249" y="84719"/>
                </a:lnTo>
                <a:lnTo>
                  <a:pt x="1650742" y="96097"/>
                </a:lnTo>
                <a:lnTo>
                  <a:pt x="1643450" y="102975"/>
                </a:lnTo>
                <a:lnTo>
                  <a:pt x="1633550" y="105283"/>
                </a:lnTo>
                <a:lnTo>
                  <a:pt x="1686163" y="105283"/>
                </a:lnTo>
                <a:lnTo>
                  <a:pt x="1690463" y="98016"/>
                </a:lnTo>
                <a:lnTo>
                  <a:pt x="1695043" y="68529"/>
                </a:lnTo>
                <a:lnTo>
                  <a:pt x="1690523" y="39101"/>
                </a:lnTo>
                <a:lnTo>
                  <a:pt x="1686430" y="32156"/>
                </a:lnTo>
                <a:close/>
              </a:path>
              <a:path w="1833879" h="137794">
                <a:moveTo>
                  <a:pt x="1749005" y="2070"/>
                </a:moveTo>
                <a:lnTo>
                  <a:pt x="1716468" y="2070"/>
                </a:lnTo>
                <a:lnTo>
                  <a:pt x="1716468" y="135343"/>
                </a:lnTo>
                <a:lnTo>
                  <a:pt x="1751850" y="135343"/>
                </a:lnTo>
                <a:lnTo>
                  <a:pt x="1751781" y="83876"/>
                </a:lnTo>
                <a:lnTo>
                  <a:pt x="1751642" y="75528"/>
                </a:lnTo>
                <a:lnTo>
                  <a:pt x="1751286" y="66368"/>
                </a:lnTo>
                <a:lnTo>
                  <a:pt x="1750720" y="60147"/>
                </a:lnTo>
                <a:lnTo>
                  <a:pt x="1791185" y="60147"/>
                </a:lnTo>
                <a:lnTo>
                  <a:pt x="1789926" y="58200"/>
                </a:lnTo>
                <a:lnTo>
                  <a:pt x="1783744" y="49079"/>
                </a:lnTo>
                <a:lnTo>
                  <a:pt x="1778330" y="41490"/>
                </a:lnTo>
                <a:lnTo>
                  <a:pt x="1749005" y="2070"/>
                </a:lnTo>
                <a:close/>
              </a:path>
              <a:path w="1833879" h="137794">
                <a:moveTo>
                  <a:pt x="1791185" y="60147"/>
                </a:moveTo>
                <a:lnTo>
                  <a:pt x="1750720" y="60147"/>
                </a:lnTo>
                <a:lnTo>
                  <a:pt x="1754699" y="66560"/>
                </a:lnTo>
                <a:lnTo>
                  <a:pt x="1760162" y="74909"/>
                </a:lnTo>
                <a:lnTo>
                  <a:pt x="1766218" y="83876"/>
                </a:lnTo>
                <a:lnTo>
                  <a:pt x="1771472" y="91376"/>
                </a:lnTo>
                <a:lnTo>
                  <a:pt x="1803285" y="135343"/>
                </a:lnTo>
                <a:lnTo>
                  <a:pt x="1833346" y="135343"/>
                </a:lnTo>
                <a:lnTo>
                  <a:pt x="1833346" y="72910"/>
                </a:lnTo>
                <a:lnTo>
                  <a:pt x="1799094" y="72910"/>
                </a:lnTo>
                <a:lnTo>
                  <a:pt x="1795208" y="66368"/>
                </a:lnTo>
                <a:lnTo>
                  <a:pt x="1791185" y="60147"/>
                </a:lnTo>
                <a:close/>
              </a:path>
              <a:path w="1833879" h="137794">
                <a:moveTo>
                  <a:pt x="1833346" y="2070"/>
                </a:moveTo>
                <a:lnTo>
                  <a:pt x="1797951" y="2070"/>
                </a:lnTo>
                <a:lnTo>
                  <a:pt x="1798021" y="49079"/>
                </a:lnTo>
                <a:lnTo>
                  <a:pt x="1798166" y="57534"/>
                </a:lnTo>
                <a:lnTo>
                  <a:pt x="1798506" y="66368"/>
                </a:lnTo>
                <a:lnTo>
                  <a:pt x="1799094" y="72910"/>
                </a:lnTo>
                <a:lnTo>
                  <a:pt x="1833346" y="72910"/>
                </a:lnTo>
                <a:lnTo>
                  <a:pt x="1833346" y="2070"/>
                </a:lnTo>
                <a:close/>
              </a:path>
            </a:pathLst>
          </a:custGeom>
          <a:solidFill>
            <a:srgbClr val="6794BD"/>
          </a:solidFill>
        </p:spPr>
        <p:txBody>
          <a:bodyPr wrap="square" lIns="0" tIns="0" rIns="0" bIns="0" rtlCol="0"/>
          <a:lstStyle/>
          <a:p>
            <a:endParaRPr/>
          </a:p>
        </p:txBody>
      </p:sp>
      <p:sp>
        <p:nvSpPr>
          <p:cNvPr id="27" name="object 27"/>
          <p:cNvSpPr/>
          <p:nvPr/>
        </p:nvSpPr>
        <p:spPr>
          <a:xfrm>
            <a:off x="10372392" y="2445886"/>
            <a:ext cx="1040130" cy="140970"/>
          </a:xfrm>
          <a:custGeom>
            <a:avLst/>
            <a:gdLst/>
            <a:ahLst/>
            <a:cxnLst/>
            <a:rect l="l" t="t" r="r" b="b"/>
            <a:pathLst>
              <a:path w="1040129" h="140969">
                <a:moveTo>
                  <a:pt x="55740" y="2146"/>
                </a:moveTo>
                <a:lnTo>
                  <a:pt x="0" y="2146"/>
                </a:lnTo>
                <a:lnTo>
                  <a:pt x="0" y="138569"/>
                </a:lnTo>
                <a:lnTo>
                  <a:pt x="55740" y="138569"/>
                </a:lnTo>
                <a:lnTo>
                  <a:pt x="86623" y="134926"/>
                </a:lnTo>
                <a:lnTo>
                  <a:pt x="110286" y="123170"/>
                </a:lnTo>
                <a:lnTo>
                  <a:pt x="125434" y="102061"/>
                </a:lnTo>
                <a:lnTo>
                  <a:pt x="125916" y="99199"/>
                </a:lnTo>
                <a:lnTo>
                  <a:pt x="53403" y="99199"/>
                </a:lnTo>
                <a:lnTo>
                  <a:pt x="53403" y="41516"/>
                </a:lnTo>
                <a:lnTo>
                  <a:pt x="125916" y="41516"/>
                </a:lnTo>
                <a:lnTo>
                  <a:pt x="125434" y="38654"/>
                </a:lnTo>
                <a:lnTo>
                  <a:pt x="110286" y="17545"/>
                </a:lnTo>
                <a:lnTo>
                  <a:pt x="86623" y="5789"/>
                </a:lnTo>
                <a:lnTo>
                  <a:pt x="55740" y="2146"/>
                </a:lnTo>
                <a:close/>
              </a:path>
              <a:path w="1040129" h="140969">
                <a:moveTo>
                  <a:pt x="125916" y="41516"/>
                </a:moveTo>
                <a:lnTo>
                  <a:pt x="56515" y="41516"/>
                </a:lnTo>
                <a:lnTo>
                  <a:pt x="65337" y="42843"/>
                </a:lnTo>
                <a:lnTo>
                  <a:pt x="71818" y="47459"/>
                </a:lnTo>
                <a:lnTo>
                  <a:pt x="75813" y="56314"/>
                </a:lnTo>
                <a:lnTo>
                  <a:pt x="77177" y="70357"/>
                </a:lnTo>
                <a:lnTo>
                  <a:pt x="75813" y="84401"/>
                </a:lnTo>
                <a:lnTo>
                  <a:pt x="71818" y="93256"/>
                </a:lnTo>
                <a:lnTo>
                  <a:pt x="65337" y="97872"/>
                </a:lnTo>
                <a:lnTo>
                  <a:pt x="56515" y="99199"/>
                </a:lnTo>
                <a:lnTo>
                  <a:pt x="125916" y="99199"/>
                </a:lnTo>
                <a:lnTo>
                  <a:pt x="130771" y="70357"/>
                </a:lnTo>
                <a:lnTo>
                  <a:pt x="125916" y="41516"/>
                </a:lnTo>
                <a:close/>
              </a:path>
              <a:path w="1040129" h="140969">
                <a:moveTo>
                  <a:pt x="198983" y="2146"/>
                </a:moveTo>
                <a:lnTo>
                  <a:pt x="142862" y="2146"/>
                </a:lnTo>
                <a:lnTo>
                  <a:pt x="142862" y="138569"/>
                </a:lnTo>
                <a:lnTo>
                  <a:pt x="198983" y="138569"/>
                </a:lnTo>
                <a:lnTo>
                  <a:pt x="198983" y="2146"/>
                </a:lnTo>
                <a:close/>
              </a:path>
              <a:path w="1040129" h="140969">
                <a:moveTo>
                  <a:pt x="310845" y="2146"/>
                </a:moveTo>
                <a:lnTo>
                  <a:pt x="250812" y="2146"/>
                </a:lnTo>
                <a:lnTo>
                  <a:pt x="207556" y="138569"/>
                </a:lnTo>
                <a:lnTo>
                  <a:pt x="259981" y="138569"/>
                </a:lnTo>
                <a:lnTo>
                  <a:pt x="264071" y="122783"/>
                </a:lnTo>
                <a:lnTo>
                  <a:pt x="349096" y="122783"/>
                </a:lnTo>
                <a:lnTo>
                  <a:pt x="337788" y="87121"/>
                </a:lnTo>
                <a:lnTo>
                  <a:pt x="273037" y="87121"/>
                </a:lnTo>
                <a:lnTo>
                  <a:pt x="275674" y="75774"/>
                </a:lnTo>
                <a:lnTo>
                  <a:pt x="277929" y="64900"/>
                </a:lnTo>
                <a:lnTo>
                  <a:pt x="279638" y="55050"/>
                </a:lnTo>
                <a:lnTo>
                  <a:pt x="280631" y="46774"/>
                </a:lnTo>
                <a:lnTo>
                  <a:pt x="324995" y="46774"/>
                </a:lnTo>
                <a:lnTo>
                  <a:pt x="310845" y="2146"/>
                </a:lnTo>
                <a:close/>
              </a:path>
              <a:path w="1040129" h="140969">
                <a:moveTo>
                  <a:pt x="349096" y="122783"/>
                </a:moveTo>
                <a:lnTo>
                  <a:pt x="297205" y="122783"/>
                </a:lnTo>
                <a:lnTo>
                  <a:pt x="301294" y="138569"/>
                </a:lnTo>
                <a:lnTo>
                  <a:pt x="354101" y="138569"/>
                </a:lnTo>
                <a:lnTo>
                  <a:pt x="349096" y="122783"/>
                </a:lnTo>
                <a:close/>
              </a:path>
              <a:path w="1040129" h="140969">
                <a:moveTo>
                  <a:pt x="324995" y="46774"/>
                </a:moveTo>
                <a:lnTo>
                  <a:pt x="280631" y="46774"/>
                </a:lnTo>
                <a:lnTo>
                  <a:pt x="281628" y="55050"/>
                </a:lnTo>
                <a:lnTo>
                  <a:pt x="283314" y="64900"/>
                </a:lnTo>
                <a:lnTo>
                  <a:pt x="285511" y="75774"/>
                </a:lnTo>
                <a:lnTo>
                  <a:pt x="288036" y="87121"/>
                </a:lnTo>
                <a:lnTo>
                  <a:pt x="337788" y="87121"/>
                </a:lnTo>
                <a:lnTo>
                  <a:pt x="324995" y="46774"/>
                </a:lnTo>
                <a:close/>
              </a:path>
              <a:path w="1040129" h="140969">
                <a:moveTo>
                  <a:pt x="418807" y="2146"/>
                </a:moveTo>
                <a:lnTo>
                  <a:pt x="362686" y="2146"/>
                </a:lnTo>
                <a:lnTo>
                  <a:pt x="362686" y="138569"/>
                </a:lnTo>
                <a:lnTo>
                  <a:pt x="470458" y="138569"/>
                </a:lnTo>
                <a:lnTo>
                  <a:pt x="470458" y="94907"/>
                </a:lnTo>
                <a:lnTo>
                  <a:pt x="418807" y="94907"/>
                </a:lnTo>
                <a:lnTo>
                  <a:pt x="418807" y="2146"/>
                </a:lnTo>
                <a:close/>
              </a:path>
              <a:path w="1040129" h="140969">
                <a:moveTo>
                  <a:pt x="544893" y="0"/>
                </a:moveTo>
                <a:lnTo>
                  <a:pt x="517716" y="3949"/>
                </a:lnTo>
                <a:lnTo>
                  <a:pt x="495544" y="16395"/>
                </a:lnTo>
                <a:lnTo>
                  <a:pt x="480606" y="38233"/>
                </a:lnTo>
                <a:lnTo>
                  <a:pt x="475132" y="70357"/>
                </a:lnTo>
                <a:lnTo>
                  <a:pt x="480606" y="102482"/>
                </a:lnTo>
                <a:lnTo>
                  <a:pt x="495544" y="124320"/>
                </a:lnTo>
                <a:lnTo>
                  <a:pt x="517716" y="136766"/>
                </a:lnTo>
                <a:lnTo>
                  <a:pt x="544893" y="140715"/>
                </a:lnTo>
                <a:lnTo>
                  <a:pt x="572078" y="136766"/>
                </a:lnTo>
                <a:lnTo>
                  <a:pt x="594253" y="124320"/>
                </a:lnTo>
                <a:lnTo>
                  <a:pt x="609192" y="102482"/>
                </a:lnTo>
                <a:lnTo>
                  <a:pt x="609485" y="100761"/>
                </a:lnTo>
                <a:lnTo>
                  <a:pt x="544893" y="100761"/>
                </a:lnTo>
                <a:lnTo>
                  <a:pt x="539150" y="99491"/>
                </a:lnTo>
                <a:lnTo>
                  <a:pt x="534303" y="94842"/>
                </a:lnTo>
                <a:lnTo>
                  <a:pt x="530954" y="85550"/>
                </a:lnTo>
                <a:lnTo>
                  <a:pt x="529704" y="70357"/>
                </a:lnTo>
                <a:lnTo>
                  <a:pt x="530954" y="55165"/>
                </a:lnTo>
                <a:lnTo>
                  <a:pt x="534303" y="45873"/>
                </a:lnTo>
                <a:lnTo>
                  <a:pt x="539150" y="41224"/>
                </a:lnTo>
                <a:lnTo>
                  <a:pt x="544893" y="39954"/>
                </a:lnTo>
                <a:lnTo>
                  <a:pt x="609485" y="39954"/>
                </a:lnTo>
                <a:lnTo>
                  <a:pt x="609192" y="38233"/>
                </a:lnTo>
                <a:lnTo>
                  <a:pt x="594253" y="16395"/>
                </a:lnTo>
                <a:lnTo>
                  <a:pt x="572078" y="3949"/>
                </a:lnTo>
                <a:lnTo>
                  <a:pt x="544893" y="0"/>
                </a:lnTo>
                <a:close/>
              </a:path>
              <a:path w="1040129" h="140969">
                <a:moveTo>
                  <a:pt x="609485" y="39954"/>
                </a:moveTo>
                <a:lnTo>
                  <a:pt x="544893" y="39954"/>
                </a:lnTo>
                <a:lnTo>
                  <a:pt x="550644" y="41224"/>
                </a:lnTo>
                <a:lnTo>
                  <a:pt x="555494" y="45873"/>
                </a:lnTo>
                <a:lnTo>
                  <a:pt x="558845" y="55165"/>
                </a:lnTo>
                <a:lnTo>
                  <a:pt x="560095" y="70357"/>
                </a:lnTo>
                <a:lnTo>
                  <a:pt x="558845" y="85550"/>
                </a:lnTo>
                <a:lnTo>
                  <a:pt x="555494" y="94842"/>
                </a:lnTo>
                <a:lnTo>
                  <a:pt x="550644" y="99491"/>
                </a:lnTo>
                <a:lnTo>
                  <a:pt x="544893" y="100761"/>
                </a:lnTo>
                <a:lnTo>
                  <a:pt x="609485" y="100761"/>
                </a:lnTo>
                <a:lnTo>
                  <a:pt x="614667" y="70357"/>
                </a:lnTo>
                <a:lnTo>
                  <a:pt x="609485" y="39954"/>
                </a:lnTo>
                <a:close/>
              </a:path>
              <a:path w="1040129" h="140969">
                <a:moveTo>
                  <a:pt x="696125" y="0"/>
                </a:moveTo>
                <a:lnTo>
                  <a:pt x="666364" y="4415"/>
                </a:lnTo>
                <a:lnTo>
                  <a:pt x="643636" y="17638"/>
                </a:lnTo>
                <a:lnTo>
                  <a:pt x="629127" y="39631"/>
                </a:lnTo>
                <a:lnTo>
                  <a:pt x="624027" y="70357"/>
                </a:lnTo>
                <a:lnTo>
                  <a:pt x="629503" y="102482"/>
                </a:lnTo>
                <a:lnTo>
                  <a:pt x="644607" y="124320"/>
                </a:lnTo>
                <a:lnTo>
                  <a:pt x="667350" y="136766"/>
                </a:lnTo>
                <a:lnTo>
                  <a:pt x="695744" y="140715"/>
                </a:lnTo>
                <a:lnTo>
                  <a:pt x="726217" y="135862"/>
                </a:lnTo>
                <a:lnTo>
                  <a:pt x="746899" y="121762"/>
                </a:lnTo>
                <a:lnTo>
                  <a:pt x="756800" y="102704"/>
                </a:lnTo>
                <a:lnTo>
                  <a:pt x="695350" y="102704"/>
                </a:lnTo>
                <a:lnTo>
                  <a:pt x="688209" y="101269"/>
                </a:lnTo>
                <a:lnTo>
                  <a:pt x="682948" y="96180"/>
                </a:lnTo>
                <a:lnTo>
                  <a:pt x="679698" y="86267"/>
                </a:lnTo>
                <a:lnTo>
                  <a:pt x="678586" y="70357"/>
                </a:lnTo>
                <a:lnTo>
                  <a:pt x="679771" y="55258"/>
                </a:lnTo>
                <a:lnTo>
                  <a:pt x="683094" y="45604"/>
                </a:lnTo>
                <a:lnTo>
                  <a:pt x="688209" y="40481"/>
                </a:lnTo>
                <a:lnTo>
                  <a:pt x="694766" y="38976"/>
                </a:lnTo>
                <a:lnTo>
                  <a:pt x="757803" y="38976"/>
                </a:lnTo>
                <a:lnTo>
                  <a:pt x="751242" y="24506"/>
                </a:lnTo>
                <a:lnTo>
                  <a:pt x="738638" y="11014"/>
                </a:lnTo>
                <a:lnTo>
                  <a:pt x="720661" y="2784"/>
                </a:lnTo>
                <a:lnTo>
                  <a:pt x="696125" y="0"/>
                </a:lnTo>
                <a:close/>
              </a:path>
              <a:path w="1040129" h="140969">
                <a:moveTo>
                  <a:pt x="762393" y="60807"/>
                </a:moveTo>
                <a:lnTo>
                  <a:pt x="691845" y="60807"/>
                </a:lnTo>
                <a:lnTo>
                  <a:pt x="691845" y="90436"/>
                </a:lnTo>
                <a:lnTo>
                  <a:pt x="709574" y="90436"/>
                </a:lnTo>
                <a:lnTo>
                  <a:pt x="708012" y="98221"/>
                </a:lnTo>
                <a:lnTo>
                  <a:pt x="703732" y="102704"/>
                </a:lnTo>
                <a:lnTo>
                  <a:pt x="756800" y="102704"/>
                </a:lnTo>
                <a:lnTo>
                  <a:pt x="758666" y="99112"/>
                </a:lnTo>
                <a:lnTo>
                  <a:pt x="762393" y="68605"/>
                </a:lnTo>
                <a:lnTo>
                  <a:pt x="762393" y="60807"/>
                </a:lnTo>
                <a:close/>
              </a:path>
              <a:path w="1040129" h="140969">
                <a:moveTo>
                  <a:pt x="757803" y="38976"/>
                </a:moveTo>
                <a:lnTo>
                  <a:pt x="694766" y="38976"/>
                </a:lnTo>
                <a:lnTo>
                  <a:pt x="700724" y="40003"/>
                </a:lnTo>
                <a:lnTo>
                  <a:pt x="705751" y="43243"/>
                </a:lnTo>
                <a:lnTo>
                  <a:pt x="709864" y="48931"/>
                </a:lnTo>
                <a:lnTo>
                  <a:pt x="713079" y="57302"/>
                </a:lnTo>
                <a:lnTo>
                  <a:pt x="759663" y="43078"/>
                </a:lnTo>
                <a:lnTo>
                  <a:pt x="757803" y="38976"/>
                </a:lnTo>
                <a:close/>
              </a:path>
              <a:path w="1040129" h="140969">
                <a:moveTo>
                  <a:pt x="829627" y="2146"/>
                </a:moveTo>
                <a:lnTo>
                  <a:pt x="773493" y="2146"/>
                </a:lnTo>
                <a:lnTo>
                  <a:pt x="773493" y="78346"/>
                </a:lnTo>
                <a:lnTo>
                  <a:pt x="777422" y="106758"/>
                </a:lnTo>
                <a:lnTo>
                  <a:pt x="789574" y="126123"/>
                </a:lnTo>
                <a:lnTo>
                  <a:pt x="810494" y="137192"/>
                </a:lnTo>
                <a:lnTo>
                  <a:pt x="840727" y="140715"/>
                </a:lnTo>
                <a:lnTo>
                  <a:pt x="870967" y="137192"/>
                </a:lnTo>
                <a:lnTo>
                  <a:pt x="891890" y="126123"/>
                </a:lnTo>
                <a:lnTo>
                  <a:pt x="904044" y="106758"/>
                </a:lnTo>
                <a:lnTo>
                  <a:pt x="905331" y="97447"/>
                </a:lnTo>
                <a:lnTo>
                  <a:pt x="832358" y="97447"/>
                </a:lnTo>
                <a:lnTo>
                  <a:pt x="829627" y="91795"/>
                </a:lnTo>
                <a:lnTo>
                  <a:pt x="829627" y="2146"/>
                </a:lnTo>
                <a:close/>
              </a:path>
              <a:path w="1040129" h="140969">
                <a:moveTo>
                  <a:pt x="907973" y="2146"/>
                </a:moveTo>
                <a:lnTo>
                  <a:pt x="851839" y="2146"/>
                </a:lnTo>
                <a:lnTo>
                  <a:pt x="851839" y="91795"/>
                </a:lnTo>
                <a:lnTo>
                  <a:pt x="849109" y="97447"/>
                </a:lnTo>
                <a:lnTo>
                  <a:pt x="905331" y="97447"/>
                </a:lnTo>
                <a:lnTo>
                  <a:pt x="907973" y="78346"/>
                </a:lnTo>
                <a:lnTo>
                  <a:pt x="907973" y="2146"/>
                </a:lnTo>
                <a:close/>
              </a:path>
              <a:path w="1040129" h="140969">
                <a:moveTo>
                  <a:pt x="1039126" y="2146"/>
                </a:moveTo>
                <a:lnTo>
                  <a:pt x="921804" y="2146"/>
                </a:lnTo>
                <a:lnTo>
                  <a:pt x="921804" y="138569"/>
                </a:lnTo>
                <a:lnTo>
                  <a:pt x="1039520" y="138569"/>
                </a:lnTo>
                <a:lnTo>
                  <a:pt x="1039520" y="100761"/>
                </a:lnTo>
                <a:lnTo>
                  <a:pt x="975398" y="100761"/>
                </a:lnTo>
                <a:lnTo>
                  <a:pt x="975398" y="88874"/>
                </a:lnTo>
                <a:lnTo>
                  <a:pt x="1021003" y="88874"/>
                </a:lnTo>
                <a:lnTo>
                  <a:pt x="1021003" y="51650"/>
                </a:lnTo>
                <a:lnTo>
                  <a:pt x="975398" y="51650"/>
                </a:lnTo>
                <a:lnTo>
                  <a:pt x="975398" y="39954"/>
                </a:lnTo>
                <a:lnTo>
                  <a:pt x="1039126" y="39954"/>
                </a:lnTo>
                <a:lnTo>
                  <a:pt x="1039126" y="2146"/>
                </a:lnTo>
                <a:close/>
              </a:path>
            </a:pathLst>
          </a:custGeom>
          <a:solidFill>
            <a:srgbClr val="B82D2F"/>
          </a:solidFill>
        </p:spPr>
        <p:txBody>
          <a:bodyPr wrap="square" lIns="0" tIns="0" rIns="0" bIns="0" rtlCol="0"/>
          <a:lstStyle/>
          <a:p>
            <a:endParaRPr/>
          </a:p>
        </p:txBody>
      </p:sp>
      <p:sp>
        <p:nvSpPr>
          <p:cNvPr id="28" name="object 28"/>
          <p:cNvSpPr/>
          <p:nvPr/>
        </p:nvSpPr>
        <p:spPr>
          <a:xfrm>
            <a:off x="9274543" y="1445082"/>
            <a:ext cx="413384" cy="69850"/>
          </a:xfrm>
          <a:custGeom>
            <a:avLst/>
            <a:gdLst/>
            <a:ahLst/>
            <a:cxnLst/>
            <a:rect l="l" t="t" r="r" b="b"/>
            <a:pathLst>
              <a:path w="413384" h="69850">
                <a:moveTo>
                  <a:pt x="7734" y="0"/>
                </a:moveTo>
                <a:lnTo>
                  <a:pt x="0" y="0"/>
                </a:lnTo>
                <a:lnTo>
                  <a:pt x="0" y="69507"/>
                </a:lnTo>
                <a:lnTo>
                  <a:pt x="7734" y="69507"/>
                </a:lnTo>
                <a:lnTo>
                  <a:pt x="7734" y="0"/>
                </a:lnTo>
                <a:close/>
              </a:path>
              <a:path w="413384" h="69850">
                <a:moveTo>
                  <a:pt x="44869" y="12"/>
                </a:moveTo>
                <a:lnTo>
                  <a:pt x="26504" y="12"/>
                </a:lnTo>
                <a:lnTo>
                  <a:pt x="26504" y="69507"/>
                </a:lnTo>
                <a:lnTo>
                  <a:pt x="43484" y="69507"/>
                </a:lnTo>
                <a:lnTo>
                  <a:pt x="56483" y="67547"/>
                </a:lnTo>
                <a:lnTo>
                  <a:pt x="65069" y="62471"/>
                </a:lnTo>
                <a:lnTo>
                  <a:pt x="34239" y="62471"/>
                </a:lnTo>
                <a:lnTo>
                  <a:pt x="34239" y="7048"/>
                </a:lnTo>
                <a:lnTo>
                  <a:pt x="65693" y="7048"/>
                </a:lnTo>
                <a:lnTo>
                  <a:pt x="57528" y="2012"/>
                </a:lnTo>
                <a:lnTo>
                  <a:pt x="44869" y="12"/>
                </a:lnTo>
                <a:close/>
              </a:path>
              <a:path w="413384" h="69850">
                <a:moveTo>
                  <a:pt x="65693" y="7048"/>
                </a:moveTo>
                <a:lnTo>
                  <a:pt x="44272" y="7048"/>
                </a:lnTo>
                <a:lnTo>
                  <a:pt x="54851" y="8846"/>
                </a:lnTo>
                <a:lnTo>
                  <a:pt x="62536" y="14135"/>
                </a:lnTo>
                <a:lnTo>
                  <a:pt x="67223" y="22757"/>
                </a:lnTo>
                <a:lnTo>
                  <a:pt x="68808" y="34556"/>
                </a:lnTo>
                <a:lnTo>
                  <a:pt x="67115" y="47340"/>
                </a:lnTo>
                <a:lnTo>
                  <a:pt x="62266" y="56000"/>
                </a:lnTo>
                <a:lnTo>
                  <a:pt x="54605" y="60917"/>
                </a:lnTo>
                <a:lnTo>
                  <a:pt x="44475" y="62471"/>
                </a:lnTo>
                <a:lnTo>
                  <a:pt x="65069" y="62471"/>
                </a:lnTo>
                <a:lnTo>
                  <a:pt x="66976" y="61344"/>
                </a:lnTo>
                <a:lnTo>
                  <a:pt x="73988" y="50411"/>
                </a:lnTo>
                <a:lnTo>
                  <a:pt x="76542" y="34264"/>
                </a:lnTo>
                <a:lnTo>
                  <a:pt x="74163" y="18856"/>
                </a:lnTo>
                <a:lnTo>
                  <a:pt x="67559" y="8199"/>
                </a:lnTo>
                <a:lnTo>
                  <a:pt x="65693" y="7048"/>
                </a:lnTo>
                <a:close/>
              </a:path>
              <a:path w="413384" h="69850">
                <a:moveTo>
                  <a:pt x="133832" y="12"/>
                </a:moveTo>
                <a:lnTo>
                  <a:pt x="91846" y="12"/>
                </a:lnTo>
                <a:lnTo>
                  <a:pt x="91846" y="69507"/>
                </a:lnTo>
                <a:lnTo>
                  <a:pt x="135318" y="69507"/>
                </a:lnTo>
                <a:lnTo>
                  <a:pt x="135318" y="62471"/>
                </a:lnTo>
                <a:lnTo>
                  <a:pt x="99580" y="62471"/>
                </a:lnTo>
                <a:lnTo>
                  <a:pt x="99580" y="35941"/>
                </a:lnTo>
                <a:lnTo>
                  <a:pt x="119443" y="35941"/>
                </a:lnTo>
                <a:lnTo>
                  <a:pt x="119443" y="28905"/>
                </a:lnTo>
                <a:lnTo>
                  <a:pt x="99580" y="28905"/>
                </a:lnTo>
                <a:lnTo>
                  <a:pt x="99580" y="7048"/>
                </a:lnTo>
                <a:lnTo>
                  <a:pt x="133832" y="7048"/>
                </a:lnTo>
                <a:lnTo>
                  <a:pt x="133832" y="12"/>
                </a:lnTo>
                <a:close/>
              </a:path>
              <a:path w="413384" h="69850">
                <a:moveTo>
                  <a:pt x="157670" y="0"/>
                </a:moveTo>
                <a:lnTo>
                  <a:pt x="150126" y="0"/>
                </a:lnTo>
                <a:lnTo>
                  <a:pt x="150126" y="69507"/>
                </a:lnTo>
                <a:lnTo>
                  <a:pt x="157568" y="69507"/>
                </a:lnTo>
                <a:lnTo>
                  <a:pt x="157568" y="13208"/>
                </a:lnTo>
                <a:lnTo>
                  <a:pt x="165870" y="13208"/>
                </a:lnTo>
                <a:lnTo>
                  <a:pt x="157670" y="0"/>
                </a:lnTo>
                <a:close/>
              </a:path>
              <a:path w="413384" h="69850">
                <a:moveTo>
                  <a:pt x="165870" y="13208"/>
                </a:moveTo>
                <a:lnTo>
                  <a:pt x="157568" y="13208"/>
                </a:lnTo>
                <a:lnTo>
                  <a:pt x="158457" y="14998"/>
                </a:lnTo>
                <a:lnTo>
                  <a:pt x="161035" y="19558"/>
                </a:lnTo>
                <a:lnTo>
                  <a:pt x="162534" y="21945"/>
                </a:lnTo>
                <a:lnTo>
                  <a:pt x="192925" y="69507"/>
                </a:lnTo>
                <a:lnTo>
                  <a:pt x="200164" y="69507"/>
                </a:lnTo>
                <a:lnTo>
                  <a:pt x="200164" y="57200"/>
                </a:lnTo>
                <a:lnTo>
                  <a:pt x="192722" y="57200"/>
                </a:lnTo>
                <a:lnTo>
                  <a:pt x="191833" y="55410"/>
                </a:lnTo>
                <a:lnTo>
                  <a:pt x="189255" y="50850"/>
                </a:lnTo>
                <a:lnTo>
                  <a:pt x="187756" y="48463"/>
                </a:lnTo>
                <a:lnTo>
                  <a:pt x="165870" y="13208"/>
                </a:lnTo>
                <a:close/>
              </a:path>
              <a:path w="413384" h="69850">
                <a:moveTo>
                  <a:pt x="200164" y="0"/>
                </a:moveTo>
                <a:lnTo>
                  <a:pt x="192722" y="0"/>
                </a:lnTo>
                <a:lnTo>
                  <a:pt x="192722" y="57200"/>
                </a:lnTo>
                <a:lnTo>
                  <a:pt x="200164" y="57200"/>
                </a:lnTo>
                <a:lnTo>
                  <a:pt x="200164" y="0"/>
                </a:lnTo>
                <a:close/>
              </a:path>
              <a:path w="413384" h="69850">
                <a:moveTo>
                  <a:pt x="242366" y="7048"/>
                </a:moveTo>
                <a:lnTo>
                  <a:pt x="234632" y="7048"/>
                </a:lnTo>
                <a:lnTo>
                  <a:pt x="234632" y="69507"/>
                </a:lnTo>
                <a:lnTo>
                  <a:pt x="242366" y="69507"/>
                </a:lnTo>
                <a:lnTo>
                  <a:pt x="242366" y="7048"/>
                </a:lnTo>
                <a:close/>
              </a:path>
              <a:path w="413384" h="69850">
                <a:moveTo>
                  <a:pt x="262813" y="12"/>
                </a:moveTo>
                <a:lnTo>
                  <a:pt x="214172" y="12"/>
                </a:lnTo>
                <a:lnTo>
                  <a:pt x="214172" y="7048"/>
                </a:lnTo>
                <a:lnTo>
                  <a:pt x="262813" y="7048"/>
                </a:lnTo>
                <a:lnTo>
                  <a:pt x="262813" y="12"/>
                </a:lnTo>
                <a:close/>
              </a:path>
              <a:path w="413384" h="69850">
                <a:moveTo>
                  <a:pt x="285064" y="0"/>
                </a:moveTo>
                <a:lnTo>
                  <a:pt x="277329" y="0"/>
                </a:lnTo>
                <a:lnTo>
                  <a:pt x="277329" y="69507"/>
                </a:lnTo>
                <a:lnTo>
                  <a:pt x="285064" y="69507"/>
                </a:lnTo>
                <a:lnTo>
                  <a:pt x="285064" y="0"/>
                </a:lnTo>
                <a:close/>
              </a:path>
              <a:path w="413384" h="69850">
                <a:moveTo>
                  <a:pt x="327748" y="7048"/>
                </a:moveTo>
                <a:lnTo>
                  <a:pt x="320027" y="7048"/>
                </a:lnTo>
                <a:lnTo>
                  <a:pt x="320027" y="69507"/>
                </a:lnTo>
                <a:lnTo>
                  <a:pt x="327748" y="69507"/>
                </a:lnTo>
                <a:lnTo>
                  <a:pt x="327748" y="7048"/>
                </a:lnTo>
                <a:close/>
              </a:path>
              <a:path w="413384" h="69850">
                <a:moveTo>
                  <a:pt x="348208" y="12"/>
                </a:moveTo>
                <a:lnTo>
                  <a:pt x="299567" y="12"/>
                </a:lnTo>
                <a:lnTo>
                  <a:pt x="299567" y="7048"/>
                </a:lnTo>
                <a:lnTo>
                  <a:pt x="348208" y="7048"/>
                </a:lnTo>
                <a:lnTo>
                  <a:pt x="348208" y="12"/>
                </a:lnTo>
                <a:close/>
              </a:path>
              <a:path w="413384" h="69850">
                <a:moveTo>
                  <a:pt x="366585" y="0"/>
                </a:moveTo>
                <a:lnTo>
                  <a:pt x="357758" y="0"/>
                </a:lnTo>
                <a:lnTo>
                  <a:pt x="381526" y="41910"/>
                </a:lnTo>
                <a:lnTo>
                  <a:pt x="381584" y="69507"/>
                </a:lnTo>
                <a:lnTo>
                  <a:pt x="389318" y="69507"/>
                </a:lnTo>
                <a:lnTo>
                  <a:pt x="389318" y="41910"/>
                </a:lnTo>
                <a:lnTo>
                  <a:pt x="393325" y="34861"/>
                </a:lnTo>
                <a:lnTo>
                  <a:pt x="385546" y="34861"/>
                </a:lnTo>
                <a:lnTo>
                  <a:pt x="383565" y="30784"/>
                </a:lnTo>
                <a:lnTo>
                  <a:pt x="380436" y="24930"/>
                </a:lnTo>
                <a:lnTo>
                  <a:pt x="377710" y="19964"/>
                </a:lnTo>
                <a:lnTo>
                  <a:pt x="366585" y="0"/>
                </a:lnTo>
                <a:close/>
              </a:path>
              <a:path w="413384" h="69850">
                <a:moveTo>
                  <a:pt x="413143" y="0"/>
                </a:moveTo>
                <a:lnTo>
                  <a:pt x="404507" y="0"/>
                </a:lnTo>
                <a:lnTo>
                  <a:pt x="390560" y="25031"/>
                </a:lnTo>
                <a:lnTo>
                  <a:pt x="387527" y="30784"/>
                </a:lnTo>
                <a:lnTo>
                  <a:pt x="385546" y="34861"/>
                </a:lnTo>
                <a:lnTo>
                  <a:pt x="393325" y="34861"/>
                </a:lnTo>
                <a:lnTo>
                  <a:pt x="413143" y="0"/>
                </a:lnTo>
                <a:close/>
              </a:path>
            </a:pathLst>
          </a:custGeom>
          <a:solidFill>
            <a:srgbClr val="A7A9AC"/>
          </a:solidFill>
        </p:spPr>
        <p:txBody>
          <a:bodyPr wrap="square" lIns="0" tIns="0" rIns="0" bIns="0" rtlCol="0"/>
          <a:lstStyle/>
          <a:p>
            <a:endParaRPr/>
          </a:p>
        </p:txBody>
      </p:sp>
      <p:sp>
        <p:nvSpPr>
          <p:cNvPr id="29" name="object 29"/>
          <p:cNvSpPr/>
          <p:nvPr/>
        </p:nvSpPr>
        <p:spPr>
          <a:xfrm>
            <a:off x="9199727" y="2457678"/>
            <a:ext cx="753745" cy="127000"/>
          </a:xfrm>
          <a:custGeom>
            <a:avLst/>
            <a:gdLst/>
            <a:ahLst/>
            <a:cxnLst/>
            <a:rect l="l" t="t" r="r" b="b"/>
            <a:pathLst>
              <a:path w="753745" h="127000">
                <a:moveTo>
                  <a:pt x="14109" y="0"/>
                </a:moveTo>
                <a:lnTo>
                  <a:pt x="0" y="0"/>
                </a:lnTo>
                <a:lnTo>
                  <a:pt x="0" y="126771"/>
                </a:lnTo>
                <a:lnTo>
                  <a:pt x="14109" y="126771"/>
                </a:lnTo>
                <a:lnTo>
                  <a:pt x="14109" y="0"/>
                </a:lnTo>
                <a:close/>
              </a:path>
              <a:path w="753745" h="127000">
                <a:moveTo>
                  <a:pt x="81851" y="25"/>
                </a:moveTo>
                <a:lnTo>
                  <a:pt x="48361" y="25"/>
                </a:lnTo>
                <a:lnTo>
                  <a:pt x="48361" y="126771"/>
                </a:lnTo>
                <a:lnTo>
                  <a:pt x="79311" y="126771"/>
                </a:lnTo>
                <a:lnTo>
                  <a:pt x="103027" y="123198"/>
                </a:lnTo>
                <a:lnTo>
                  <a:pt x="118688" y="113944"/>
                </a:lnTo>
                <a:lnTo>
                  <a:pt x="62458" y="113944"/>
                </a:lnTo>
                <a:lnTo>
                  <a:pt x="62458" y="12852"/>
                </a:lnTo>
                <a:lnTo>
                  <a:pt x="119825" y="12852"/>
                </a:lnTo>
                <a:lnTo>
                  <a:pt x="104940" y="3671"/>
                </a:lnTo>
                <a:lnTo>
                  <a:pt x="81851" y="25"/>
                </a:lnTo>
                <a:close/>
              </a:path>
              <a:path w="753745" h="127000">
                <a:moveTo>
                  <a:pt x="119825" y="12852"/>
                </a:moveTo>
                <a:lnTo>
                  <a:pt x="80759" y="12852"/>
                </a:lnTo>
                <a:lnTo>
                  <a:pt x="100059" y="16133"/>
                </a:lnTo>
                <a:lnTo>
                  <a:pt x="114076" y="25782"/>
                </a:lnTo>
                <a:lnTo>
                  <a:pt x="122623" y="41511"/>
                </a:lnTo>
                <a:lnTo>
                  <a:pt x="125514" y="63030"/>
                </a:lnTo>
                <a:lnTo>
                  <a:pt x="122425" y="86346"/>
                </a:lnTo>
                <a:lnTo>
                  <a:pt x="113579" y="102141"/>
                </a:lnTo>
                <a:lnTo>
                  <a:pt x="99603" y="111109"/>
                </a:lnTo>
                <a:lnTo>
                  <a:pt x="81127" y="113944"/>
                </a:lnTo>
                <a:lnTo>
                  <a:pt x="118688" y="113944"/>
                </a:lnTo>
                <a:lnTo>
                  <a:pt x="122167" y="111888"/>
                </a:lnTo>
                <a:lnTo>
                  <a:pt x="134954" y="91950"/>
                </a:lnTo>
                <a:lnTo>
                  <a:pt x="139611" y="62496"/>
                </a:lnTo>
                <a:lnTo>
                  <a:pt x="135274" y="34390"/>
                </a:lnTo>
                <a:lnTo>
                  <a:pt x="123232" y="14954"/>
                </a:lnTo>
                <a:lnTo>
                  <a:pt x="119825" y="12852"/>
                </a:lnTo>
                <a:close/>
              </a:path>
              <a:path w="753745" h="127000">
                <a:moveTo>
                  <a:pt x="244119" y="25"/>
                </a:moveTo>
                <a:lnTo>
                  <a:pt x="167525" y="25"/>
                </a:lnTo>
                <a:lnTo>
                  <a:pt x="167525" y="126771"/>
                </a:lnTo>
                <a:lnTo>
                  <a:pt x="246824" y="126771"/>
                </a:lnTo>
                <a:lnTo>
                  <a:pt x="246824" y="113944"/>
                </a:lnTo>
                <a:lnTo>
                  <a:pt x="181635" y="113944"/>
                </a:lnTo>
                <a:lnTo>
                  <a:pt x="181635" y="65557"/>
                </a:lnTo>
                <a:lnTo>
                  <a:pt x="217855" y="65557"/>
                </a:lnTo>
                <a:lnTo>
                  <a:pt x="217855" y="52730"/>
                </a:lnTo>
                <a:lnTo>
                  <a:pt x="181635" y="52730"/>
                </a:lnTo>
                <a:lnTo>
                  <a:pt x="181635" y="12852"/>
                </a:lnTo>
                <a:lnTo>
                  <a:pt x="244119" y="12852"/>
                </a:lnTo>
                <a:lnTo>
                  <a:pt x="244119" y="25"/>
                </a:lnTo>
                <a:close/>
              </a:path>
              <a:path w="753745" h="127000">
                <a:moveTo>
                  <a:pt x="287578" y="0"/>
                </a:moveTo>
                <a:lnTo>
                  <a:pt x="273837" y="0"/>
                </a:lnTo>
                <a:lnTo>
                  <a:pt x="273837" y="126771"/>
                </a:lnTo>
                <a:lnTo>
                  <a:pt x="287400" y="126771"/>
                </a:lnTo>
                <a:lnTo>
                  <a:pt x="287400" y="24091"/>
                </a:lnTo>
                <a:lnTo>
                  <a:pt x="302542" y="24091"/>
                </a:lnTo>
                <a:lnTo>
                  <a:pt x="287578" y="0"/>
                </a:lnTo>
                <a:close/>
              </a:path>
              <a:path w="753745" h="127000">
                <a:moveTo>
                  <a:pt x="302542" y="24091"/>
                </a:moveTo>
                <a:lnTo>
                  <a:pt x="287400" y="24091"/>
                </a:lnTo>
                <a:lnTo>
                  <a:pt x="289026" y="27355"/>
                </a:lnTo>
                <a:lnTo>
                  <a:pt x="293738" y="35686"/>
                </a:lnTo>
                <a:lnTo>
                  <a:pt x="296456" y="40030"/>
                </a:lnTo>
                <a:lnTo>
                  <a:pt x="351891" y="126771"/>
                </a:lnTo>
                <a:lnTo>
                  <a:pt x="365086" y="126771"/>
                </a:lnTo>
                <a:lnTo>
                  <a:pt x="365086" y="104343"/>
                </a:lnTo>
                <a:lnTo>
                  <a:pt x="351535" y="104343"/>
                </a:lnTo>
                <a:lnTo>
                  <a:pt x="349897" y="101079"/>
                </a:lnTo>
                <a:lnTo>
                  <a:pt x="345185" y="92748"/>
                </a:lnTo>
                <a:lnTo>
                  <a:pt x="302542" y="24091"/>
                </a:lnTo>
                <a:close/>
              </a:path>
              <a:path w="753745" h="127000">
                <a:moveTo>
                  <a:pt x="365086" y="0"/>
                </a:moveTo>
                <a:lnTo>
                  <a:pt x="351535" y="0"/>
                </a:lnTo>
                <a:lnTo>
                  <a:pt x="351535" y="104343"/>
                </a:lnTo>
                <a:lnTo>
                  <a:pt x="365086" y="104343"/>
                </a:lnTo>
                <a:lnTo>
                  <a:pt x="365086" y="0"/>
                </a:lnTo>
                <a:close/>
              </a:path>
              <a:path w="753745" h="127000">
                <a:moveTo>
                  <a:pt x="442061" y="12852"/>
                </a:moveTo>
                <a:lnTo>
                  <a:pt x="427951" y="12852"/>
                </a:lnTo>
                <a:lnTo>
                  <a:pt x="427951" y="126771"/>
                </a:lnTo>
                <a:lnTo>
                  <a:pt x="442061" y="126771"/>
                </a:lnTo>
                <a:lnTo>
                  <a:pt x="442061" y="12852"/>
                </a:lnTo>
                <a:close/>
              </a:path>
              <a:path w="753745" h="127000">
                <a:moveTo>
                  <a:pt x="479374" y="25"/>
                </a:moveTo>
                <a:lnTo>
                  <a:pt x="390651" y="25"/>
                </a:lnTo>
                <a:lnTo>
                  <a:pt x="390651" y="12852"/>
                </a:lnTo>
                <a:lnTo>
                  <a:pt x="479374" y="12852"/>
                </a:lnTo>
                <a:lnTo>
                  <a:pt x="479374" y="25"/>
                </a:lnTo>
                <a:close/>
              </a:path>
              <a:path w="753745" h="127000">
                <a:moveTo>
                  <a:pt x="519937" y="0"/>
                </a:moveTo>
                <a:lnTo>
                  <a:pt x="505828" y="0"/>
                </a:lnTo>
                <a:lnTo>
                  <a:pt x="505828" y="126771"/>
                </a:lnTo>
                <a:lnTo>
                  <a:pt x="519937" y="126771"/>
                </a:lnTo>
                <a:lnTo>
                  <a:pt x="519937" y="0"/>
                </a:lnTo>
                <a:close/>
              </a:path>
              <a:path w="753745" h="127000">
                <a:moveTo>
                  <a:pt x="597814" y="12852"/>
                </a:moveTo>
                <a:lnTo>
                  <a:pt x="583704" y="12852"/>
                </a:lnTo>
                <a:lnTo>
                  <a:pt x="583704" y="126771"/>
                </a:lnTo>
                <a:lnTo>
                  <a:pt x="597814" y="126771"/>
                </a:lnTo>
                <a:lnTo>
                  <a:pt x="597814" y="12852"/>
                </a:lnTo>
                <a:close/>
              </a:path>
              <a:path w="753745" h="127000">
                <a:moveTo>
                  <a:pt x="635114" y="25"/>
                </a:moveTo>
                <a:lnTo>
                  <a:pt x="546404" y="25"/>
                </a:lnTo>
                <a:lnTo>
                  <a:pt x="546404" y="12852"/>
                </a:lnTo>
                <a:lnTo>
                  <a:pt x="635114" y="12852"/>
                </a:lnTo>
                <a:lnTo>
                  <a:pt x="635114" y="25"/>
                </a:lnTo>
                <a:close/>
              </a:path>
              <a:path w="753745" h="127000">
                <a:moveTo>
                  <a:pt x="668642" y="0"/>
                </a:moveTo>
                <a:lnTo>
                  <a:pt x="652526" y="0"/>
                </a:lnTo>
                <a:lnTo>
                  <a:pt x="695897" y="76441"/>
                </a:lnTo>
                <a:lnTo>
                  <a:pt x="695998" y="126771"/>
                </a:lnTo>
                <a:lnTo>
                  <a:pt x="710095" y="126771"/>
                </a:lnTo>
                <a:lnTo>
                  <a:pt x="710095" y="76441"/>
                </a:lnTo>
                <a:lnTo>
                  <a:pt x="717411" y="63576"/>
                </a:lnTo>
                <a:lnTo>
                  <a:pt x="703224" y="63576"/>
                </a:lnTo>
                <a:lnTo>
                  <a:pt x="700169" y="57476"/>
                </a:lnTo>
                <a:lnTo>
                  <a:pt x="696592" y="50607"/>
                </a:lnTo>
                <a:lnTo>
                  <a:pt x="692759" y="43432"/>
                </a:lnTo>
                <a:lnTo>
                  <a:pt x="688936" y="36410"/>
                </a:lnTo>
                <a:lnTo>
                  <a:pt x="668642" y="0"/>
                </a:lnTo>
                <a:close/>
              </a:path>
              <a:path w="753745" h="127000">
                <a:moveTo>
                  <a:pt x="753567" y="0"/>
                </a:moveTo>
                <a:lnTo>
                  <a:pt x="737806" y="0"/>
                </a:lnTo>
                <a:lnTo>
                  <a:pt x="717524" y="36410"/>
                </a:lnTo>
                <a:lnTo>
                  <a:pt x="713621" y="43507"/>
                </a:lnTo>
                <a:lnTo>
                  <a:pt x="709797" y="50674"/>
                </a:lnTo>
                <a:lnTo>
                  <a:pt x="706260" y="57501"/>
                </a:lnTo>
                <a:lnTo>
                  <a:pt x="703224" y="63576"/>
                </a:lnTo>
                <a:lnTo>
                  <a:pt x="717411" y="63576"/>
                </a:lnTo>
                <a:lnTo>
                  <a:pt x="753567" y="0"/>
                </a:lnTo>
                <a:close/>
              </a:path>
            </a:pathLst>
          </a:custGeom>
          <a:solidFill>
            <a:srgbClr val="A7A9AC"/>
          </a:solidFill>
        </p:spPr>
        <p:txBody>
          <a:bodyPr wrap="square" lIns="0" tIns="0" rIns="0" bIns="0" rtlCol="0"/>
          <a:lstStyle/>
          <a:p>
            <a:endParaRPr/>
          </a:p>
        </p:txBody>
      </p:sp>
      <p:sp>
        <p:nvSpPr>
          <p:cNvPr id="30" name="object 30"/>
          <p:cNvSpPr/>
          <p:nvPr/>
        </p:nvSpPr>
        <p:spPr>
          <a:xfrm>
            <a:off x="8973882" y="1708563"/>
            <a:ext cx="956944" cy="233679"/>
          </a:xfrm>
          <a:custGeom>
            <a:avLst/>
            <a:gdLst/>
            <a:ahLst/>
            <a:cxnLst/>
            <a:rect l="l" t="t" r="r" b="b"/>
            <a:pathLst>
              <a:path w="956945" h="233680">
                <a:moveTo>
                  <a:pt x="50152" y="3555"/>
                </a:moveTo>
                <a:lnTo>
                  <a:pt x="0" y="3555"/>
                </a:lnTo>
                <a:lnTo>
                  <a:pt x="80556" y="230022"/>
                </a:lnTo>
                <a:lnTo>
                  <a:pt x="124561" y="230022"/>
                </a:lnTo>
                <a:lnTo>
                  <a:pt x="145274" y="171792"/>
                </a:lnTo>
                <a:lnTo>
                  <a:pt x="103530" y="171792"/>
                </a:lnTo>
                <a:lnTo>
                  <a:pt x="101621" y="164292"/>
                </a:lnTo>
                <a:lnTo>
                  <a:pt x="99042" y="154887"/>
                </a:lnTo>
                <a:lnTo>
                  <a:pt x="96024" y="144584"/>
                </a:lnTo>
                <a:lnTo>
                  <a:pt x="92849" y="134581"/>
                </a:lnTo>
                <a:lnTo>
                  <a:pt x="50152" y="3555"/>
                </a:lnTo>
                <a:close/>
              </a:path>
              <a:path w="956945" h="233680">
                <a:moveTo>
                  <a:pt x="205117" y="3555"/>
                </a:moveTo>
                <a:lnTo>
                  <a:pt x="155613" y="3555"/>
                </a:lnTo>
                <a:lnTo>
                  <a:pt x="113880" y="134581"/>
                </a:lnTo>
                <a:lnTo>
                  <a:pt x="110763" y="144810"/>
                </a:lnTo>
                <a:lnTo>
                  <a:pt x="107857" y="155006"/>
                </a:lnTo>
                <a:lnTo>
                  <a:pt x="105364" y="164340"/>
                </a:lnTo>
                <a:lnTo>
                  <a:pt x="103530" y="171792"/>
                </a:lnTo>
                <a:lnTo>
                  <a:pt x="145274" y="171792"/>
                </a:lnTo>
                <a:lnTo>
                  <a:pt x="205117" y="3555"/>
                </a:lnTo>
                <a:close/>
              </a:path>
              <a:path w="956945" h="233680">
                <a:moveTo>
                  <a:pt x="322884" y="0"/>
                </a:moveTo>
                <a:lnTo>
                  <a:pt x="281444" y="8557"/>
                </a:lnTo>
                <a:lnTo>
                  <a:pt x="250529" y="32553"/>
                </a:lnTo>
                <a:lnTo>
                  <a:pt x="231201" y="69469"/>
                </a:lnTo>
                <a:lnTo>
                  <a:pt x="224523" y="116789"/>
                </a:lnTo>
                <a:lnTo>
                  <a:pt x="231201" y="164109"/>
                </a:lnTo>
                <a:lnTo>
                  <a:pt x="250529" y="201025"/>
                </a:lnTo>
                <a:lnTo>
                  <a:pt x="281444" y="225020"/>
                </a:lnTo>
                <a:lnTo>
                  <a:pt x="322884" y="233578"/>
                </a:lnTo>
                <a:lnTo>
                  <a:pt x="364317" y="225020"/>
                </a:lnTo>
                <a:lnTo>
                  <a:pt x="395228" y="201025"/>
                </a:lnTo>
                <a:lnTo>
                  <a:pt x="401729" y="188607"/>
                </a:lnTo>
                <a:lnTo>
                  <a:pt x="322884" y="188607"/>
                </a:lnTo>
                <a:lnTo>
                  <a:pt x="299371" y="183072"/>
                </a:lnTo>
                <a:lnTo>
                  <a:pt x="283290" y="167862"/>
                </a:lnTo>
                <a:lnTo>
                  <a:pt x="274066" y="145070"/>
                </a:lnTo>
                <a:lnTo>
                  <a:pt x="271119" y="116789"/>
                </a:lnTo>
                <a:lnTo>
                  <a:pt x="274066" y="88508"/>
                </a:lnTo>
                <a:lnTo>
                  <a:pt x="283290" y="65716"/>
                </a:lnTo>
                <a:lnTo>
                  <a:pt x="299371" y="50505"/>
                </a:lnTo>
                <a:lnTo>
                  <a:pt x="322884" y="44970"/>
                </a:lnTo>
                <a:lnTo>
                  <a:pt x="401729" y="44970"/>
                </a:lnTo>
                <a:lnTo>
                  <a:pt x="395228" y="32553"/>
                </a:lnTo>
                <a:lnTo>
                  <a:pt x="364317" y="8557"/>
                </a:lnTo>
                <a:lnTo>
                  <a:pt x="322884" y="0"/>
                </a:lnTo>
                <a:close/>
              </a:path>
              <a:path w="956945" h="233680">
                <a:moveTo>
                  <a:pt x="401729" y="44970"/>
                </a:moveTo>
                <a:lnTo>
                  <a:pt x="322884" y="44970"/>
                </a:lnTo>
                <a:lnTo>
                  <a:pt x="346392" y="50505"/>
                </a:lnTo>
                <a:lnTo>
                  <a:pt x="362473" y="65716"/>
                </a:lnTo>
                <a:lnTo>
                  <a:pt x="371701" y="88508"/>
                </a:lnTo>
                <a:lnTo>
                  <a:pt x="374649" y="116789"/>
                </a:lnTo>
                <a:lnTo>
                  <a:pt x="371701" y="145070"/>
                </a:lnTo>
                <a:lnTo>
                  <a:pt x="362473" y="167862"/>
                </a:lnTo>
                <a:lnTo>
                  <a:pt x="346392" y="183072"/>
                </a:lnTo>
                <a:lnTo>
                  <a:pt x="322884" y="188607"/>
                </a:lnTo>
                <a:lnTo>
                  <a:pt x="401729" y="188607"/>
                </a:lnTo>
                <a:lnTo>
                  <a:pt x="414555" y="164109"/>
                </a:lnTo>
                <a:lnTo>
                  <a:pt x="421233" y="116789"/>
                </a:lnTo>
                <a:lnTo>
                  <a:pt x="414555" y="69469"/>
                </a:lnTo>
                <a:lnTo>
                  <a:pt x="401729" y="44970"/>
                </a:lnTo>
                <a:close/>
              </a:path>
              <a:path w="956945" h="233680">
                <a:moveTo>
                  <a:pt x="516013" y="3555"/>
                </a:moveTo>
                <a:lnTo>
                  <a:pt x="470725" y="3555"/>
                </a:lnTo>
                <a:lnTo>
                  <a:pt x="470725" y="230022"/>
                </a:lnTo>
                <a:lnTo>
                  <a:pt x="516013" y="230022"/>
                </a:lnTo>
                <a:lnTo>
                  <a:pt x="516013" y="3555"/>
                </a:lnTo>
                <a:close/>
              </a:path>
              <a:path w="956945" h="233680">
                <a:moveTo>
                  <a:pt x="666127" y="0"/>
                </a:moveTo>
                <a:lnTo>
                  <a:pt x="625434" y="8557"/>
                </a:lnTo>
                <a:lnTo>
                  <a:pt x="593624" y="32553"/>
                </a:lnTo>
                <a:lnTo>
                  <a:pt x="572914" y="69469"/>
                </a:lnTo>
                <a:lnTo>
                  <a:pt x="565518" y="116789"/>
                </a:lnTo>
                <a:lnTo>
                  <a:pt x="572660" y="165201"/>
                </a:lnTo>
                <a:lnTo>
                  <a:pt x="592813" y="201996"/>
                </a:lnTo>
                <a:lnTo>
                  <a:pt x="624068" y="225384"/>
                </a:lnTo>
                <a:lnTo>
                  <a:pt x="664514" y="233578"/>
                </a:lnTo>
                <a:lnTo>
                  <a:pt x="692756" y="230095"/>
                </a:lnTo>
                <a:lnTo>
                  <a:pt x="715994" y="220030"/>
                </a:lnTo>
                <a:lnTo>
                  <a:pt x="734441" y="203960"/>
                </a:lnTo>
                <a:lnTo>
                  <a:pt x="744344" y="188607"/>
                </a:lnTo>
                <a:lnTo>
                  <a:pt x="665810" y="188607"/>
                </a:lnTo>
                <a:lnTo>
                  <a:pt x="643086" y="183118"/>
                </a:lnTo>
                <a:lnTo>
                  <a:pt x="626216" y="167986"/>
                </a:lnTo>
                <a:lnTo>
                  <a:pt x="615716" y="145209"/>
                </a:lnTo>
                <a:lnTo>
                  <a:pt x="612101" y="116789"/>
                </a:lnTo>
                <a:lnTo>
                  <a:pt x="615666" y="87822"/>
                </a:lnTo>
                <a:lnTo>
                  <a:pt x="626056" y="65106"/>
                </a:lnTo>
                <a:lnTo>
                  <a:pt x="642812" y="50277"/>
                </a:lnTo>
                <a:lnTo>
                  <a:pt x="665479" y="44970"/>
                </a:lnTo>
                <a:lnTo>
                  <a:pt x="745654" y="44970"/>
                </a:lnTo>
                <a:lnTo>
                  <a:pt x="736015" y="29885"/>
                </a:lnTo>
                <a:lnTo>
                  <a:pt x="718219" y="14030"/>
                </a:lnTo>
                <a:lnTo>
                  <a:pt x="695086" y="3694"/>
                </a:lnTo>
                <a:lnTo>
                  <a:pt x="666127" y="0"/>
                </a:lnTo>
                <a:close/>
              </a:path>
              <a:path w="956945" h="233680">
                <a:moveTo>
                  <a:pt x="710133" y="159816"/>
                </a:moveTo>
                <a:lnTo>
                  <a:pt x="701021" y="172775"/>
                </a:lnTo>
                <a:lnTo>
                  <a:pt x="691124" y="181732"/>
                </a:lnTo>
                <a:lnTo>
                  <a:pt x="679650" y="186929"/>
                </a:lnTo>
                <a:lnTo>
                  <a:pt x="665810" y="188607"/>
                </a:lnTo>
                <a:lnTo>
                  <a:pt x="744344" y="188607"/>
                </a:lnTo>
                <a:lnTo>
                  <a:pt x="748309" y="182460"/>
                </a:lnTo>
                <a:lnTo>
                  <a:pt x="710133" y="159816"/>
                </a:lnTo>
                <a:close/>
              </a:path>
              <a:path w="956945" h="233680">
                <a:moveTo>
                  <a:pt x="745654" y="44970"/>
                </a:moveTo>
                <a:lnTo>
                  <a:pt x="665479" y="44970"/>
                </a:lnTo>
                <a:lnTo>
                  <a:pt x="679412" y="46628"/>
                </a:lnTo>
                <a:lnTo>
                  <a:pt x="690797" y="51439"/>
                </a:lnTo>
                <a:lnTo>
                  <a:pt x="699877" y="59163"/>
                </a:lnTo>
                <a:lnTo>
                  <a:pt x="706894" y="69557"/>
                </a:lnTo>
                <a:lnTo>
                  <a:pt x="748957" y="50139"/>
                </a:lnTo>
                <a:lnTo>
                  <a:pt x="745654" y="44970"/>
                </a:lnTo>
                <a:close/>
              </a:path>
              <a:path w="956945" h="233680">
                <a:moveTo>
                  <a:pt x="951483" y="3555"/>
                </a:moveTo>
                <a:lnTo>
                  <a:pt x="794245" y="3555"/>
                </a:lnTo>
                <a:lnTo>
                  <a:pt x="794245" y="230022"/>
                </a:lnTo>
                <a:lnTo>
                  <a:pt x="956335" y="230022"/>
                </a:lnTo>
                <a:lnTo>
                  <a:pt x="956335" y="185699"/>
                </a:lnTo>
                <a:lnTo>
                  <a:pt x="839546" y="185699"/>
                </a:lnTo>
                <a:lnTo>
                  <a:pt x="839546" y="131025"/>
                </a:lnTo>
                <a:lnTo>
                  <a:pt x="904570" y="131025"/>
                </a:lnTo>
                <a:lnTo>
                  <a:pt x="904570" y="87020"/>
                </a:lnTo>
                <a:lnTo>
                  <a:pt x="839546" y="87020"/>
                </a:lnTo>
                <a:lnTo>
                  <a:pt x="839546" y="47878"/>
                </a:lnTo>
                <a:lnTo>
                  <a:pt x="951483" y="47878"/>
                </a:lnTo>
                <a:lnTo>
                  <a:pt x="951483" y="3555"/>
                </a:lnTo>
                <a:close/>
              </a:path>
            </a:pathLst>
          </a:custGeom>
          <a:solidFill>
            <a:srgbClr val="A7A9AC"/>
          </a:solidFill>
        </p:spPr>
        <p:txBody>
          <a:bodyPr wrap="square" lIns="0" tIns="0" rIns="0" bIns="0" rtlCol="0"/>
          <a:lstStyle/>
          <a:p>
            <a:endParaRPr/>
          </a:p>
        </p:txBody>
      </p:sp>
      <p:sp>
        <p:nvSpPr>
          <p:cNvPr id="31" name="object 31"/>
          <p:cNvSpPr/>
          <p:nvPr/>
        </p:nvSpPr>
        <p:spPr>
          <a:xfrm>
            <a:off x="11255209" y="435596"/>
            <a:ext cx="539696" cy="1641993"/>
          </a:xfrm>
          <a:prstGeom prst="rect">
            <a:avLst/>
          </a:prstGeom>
          <a:blipFill>
            <a:blip r:embed="rId11" cstate="print"/>
            <a:stretch>
              <a:fillRect/>
            </a:stretch>
          </a:blipFill>
        </p:spPr>
        <p:txBody>
          <a:bodyPr wrap="square" lIns="0" tIns="0" rIns="0" bIns="0" rtlCol="0"/>
          <a:lstStyle/>
          <a:p>
            <a:endParaRPr/>
          </a:p>
        </p:txBody>
      </p:sp>
      <p:sp>
        <p:nvSpPr>
          <p:cNvPr id="32" name="object 32"/>
          <p:cNvSpPr/>
          <p:nvPr/>
        </p:nvSpPr>
        <p:spPr>
          <a:xfrm>
            <a:off x="9074977" y="2139666"/>
            <a:ext cx="896619" cy="84455"/>
          </a:xfrm>
          <a:custGeom>
            <a:avLst/>
            <a:gdLst/>
            <a:ahLst/>
            <a:cxnLst/>
            <a:rect l="l" t="t" r="r" b="b"/>
            <a:pathLst>
              <a:path w="896620" h="84455">
                <a:moveTo>
                  <a:pt x="37249" y="0"/>
                </a:moveTo>
                <a:lnTo>
                  <a:pt x="22197" y="2881"/>
                </a:lnTo>
                <a:lnTo>
                  <a:pt x="10418" y="11187"/>
                </a:lnTo>
                <a:lnTo>
                  <a:pt x="2738" y="24434"/>
                </a:lnTo>
                <a:lnTo>
                  <a:pt x="0" y="42024"/>
                </a:lnTo>
                <a:lnTo>
                  <a:pt x="2398" y="58759"/>
                </a:lnTo>
                <a:lnTo>
                  <a:pt x="9490" y="72075"/>
                </a:lnTo>
                <a:lnTo>
                  <a:pt x="21120" y="80872"/>
                </a:lnTo>
                <a:lnTo>
                  <a:pt x="37134" y="84048"/>
                </a:lnTo>
                <a:lnTo>
                  <a:pt x="49813" y="82264"/>
                </a:lnTo>
                <a:lnTo>
                  <a:pt x="59272" y="77535"/>
                </a:lnTo>
                <a:lnTo>
                  <a:pt x="66133" y="70798"/>
                </a:lnTo>
                <a:lnTo>
                  <a:pt x="70144" y="64389"/>
                </a:lnTo>
                <a:lnTo>
                  <a:pt x="37363" y="64389"/>
                </a:lnTo>
                <a:lnTo>
                  <a:pt x="31090" y="62646"/>
                </a:lnTo>
                <a:lnTo>
                  <a:pt x="26825" y="57878"/>
                </a:lnTo>
                <a:lnTo>
                  <a:pt x="24393" y="50774"/>
                </a:lnTo>
                <a:lnTo>
                  <a:pt x="23621" y="42024"/>
                </a:lnTo>
                <a:lnTo>
                  <a:pt x="24406" y="33075"/>
                </a:lnTo>
                <a:lnTo>
                  <a:pt x="26839" y="25993"/>
                </a:lnTo>
                <a:lnTo>
                  <a:pt x="31042" y="21336"/>
                </a:lnTo>
                <a:lnTo>
                  <a:pt x="37134" y="19659"/>
                </a:lnTo>
                <a:lnTo>
                  <a:pt x="68771" y="19659"/>
                </a:lnTo>
                <a:lnTo>
                  <a:pt x="66008" y="13748"/>
                </a:lnTo>
                <a:lnTo>
                  <a:pt x="59434" y="6226"/>
                </a:lnTo>
                <a:lnTo>
                  <a:pt x="50153" y="1585"/>
                </a:lnTo>
                <a:lnTo>
                  <a:pt x="37249" y="0"/>
                </a:lnTo>
                <a:close/>
              </a:path>
              <a:path w="896620" h="84455">
                <a:moveTo>
                  <a:pt x="51917" y="52857"/>
                </a:moveTo>
                <a:lnTo>
                  <a:pt x="47497" y="60540"/>
                </a:lnTo>
                <a:lnTo>
                  <a:pt x="44475" y="64389"/>
                </a:lnTo>
                <a:lnTo>
                  <a:pt x="70144" y="64389"/>
                </a:lnTo>
                <a:lnTo>
                  <a:pt x="71018" y="62992"/>
                </a:lnTo>
                <a:lnTo>
                  <a:pt x="51917" y="52857"/>
                </a:lnTo>
                <a:close/>
              </a:path>
              <a:path w="896620" h="84455">
                <a:moveTo>
                  <a:pt x="68771" y="19659"/>
                </a:moveTo>
                <a:lnTo>
                  <a:pt x="44589" y="19659"/>
                </a:lnTo>
                <a:lnTo>
                  <a:pt x="47383" y="24434"/>
                </a:lnTo>
                <a:lnTo>
                  <a:pt x="50291" y="32004"/>
                </a:lnTo>
                <a:lnTo>
                  <a:pt x="70789" y="23977"/>
                </a:lnTo>
                <a:lnTo>
                  <a:pt x="68771" y="19659"/>
                </a:lnTo>
                <a:close/>
              </a:path>
              <a:path w="896620" h="84455">
                <a:moveTo>
                  <a:pt x="114934" y="0"/>
                </a:moveTo>
                <a:lnTo>
                  <a:pt x="99684" y="2769"/>
                </a:lnTo>
                <a:lnTo>
                  <a:pt x="87717" y="10896"/>
                </a:lnTo>
                <a:lnTo>
                  <a:pt x="79900" y="24110"/>
                </a:lnTo>
                <a:lnTo>
                  <a:pt x="77101" y="42138"/>
                </a:lnTo>
                <a:lnTo>
                  <a:pt x="79864" y="60136"/>
                </a:lnTo>
                <a:lnTo>
                  <a:pt x="87601" y="73271"/>
                </a:lnTo>
                <a:lnTo>
                  <a:pt x="99486" y="81316"/>
                </a:lnTo>
                <a:lnTo>
                  <a:pt x="114693" y="84048"/>
                </a:lnTo>
                <a:lnTo>
                  <a:pt x="129943" y="81280"/>
                </a:lnTo>
                <a:lnTo>
                  <a:pt x="141911" y="73156"/>
                </a:lnTo>
                <a:lnTo>
                  <a:pt x="147098" y="64389"/>
                </a:lnTo>
                <a:lnTo>
                  <a:pt x="114934" y="64389"/>
                </a:lnTo>
                <a:lnTo>
                  <a:pt x="108840" y="62941"/>
                </a:lnTo>
                <a:lnTo>
                  <a:pt x="104298" y="58654"/>
                </a:lnTo>
                <a:lnTo>
                  <a:pt x="101461" y="51615"/>
                </a:lnTo>
                <a:lnTo>
                  <a:pt x="100482" y="41910"/>
                </a:lnTo>
                <a:lnTo>
                  <a:pt x="101425" y="32239"/>
                </a:lnTo>
                <a:lnTo>
                  <a:pt x="104182" y="25279"/>
                </a:lnTo>
                <a:lnTo>
                  <a:pt x="108642" y="21071"/>
                </a:lnTo>
                <a:lnTo>
                  <a:pt x="114693" y="19659"/>
                </a:lnTo>
                <a:lnTo>
                  <a:pt x="147259" y="19659"/>
                </a:lnTo>
                <a:lnTo>
                  <a:pt x="142027" y="10777"/>
                </a:lnTo>
                <a:lnTo>
                  <a:pt x="130142" y="2731"/>
                </a:lnTo>
                <a:lnTo>
                  <a:pt x="114934" y="0"/>
                </a:lnTo>
                <a:close/>
              </a:path>
              <a:path w="896620" h="84455">
                <a:moveTo>
                  <a:pt x="147259" y="19659"/>
                </a:moveTo>
                <a:lnTo>
                  <a:pt x="114693" y="19659"/>
                </a:lnTo>
                <a:lnTo>
                  <a:pt x="120788" y="21109"/>
                </a:lnTo>
                <a:lnTo>
                  <a:pt x="125329" y="25398"/>
                </a:lnTo>
                <a:lnTo>
                  <a:pt x="128166" y="32437"/>
                </a:lnTo>
                <a:lnTo>
                  <a:pt x="129146" y="42138"/>
                </a:lnTo>
                <a:lnTo>
                  <a:pt x="128202" y="51808"/>
                </a:lnTo>
                <a:lnTo>
                  <a:pt x="125445" y="58769"/>
                </a:lnTo>
                <a:lnTo>
                  <a:pt x="120986" y="62976"/>
                </a:lnTo>
                <a:lnTo>
                  <a:pt x="114934" y="64389"/>
                </a:lnTo>
                <a:lnTo>
                  <a:pt x="147098" y="64389"/>
                </a:lnTo>
                <a:lnTo>
                  <a:pt x="149728" y="59943"/>
                </a:lnTo>
                <a:lnTo>
                  <a:pt x="152526" y="41910"/>
                </a:lnTo>
                <a:lnTo>
                  <a:pt x="149764" y="23911"/>
                </a:lnTo>
                <a:lnTo>
                  <a:pt x="147259" y="19659"/>
                </a:lnTo>
                <a:close/>
              </a:path>
              <a:path w="896620" h="84455">
                <a:moveTo>
                  <a:pt x="185597" y="1270"/>
                </a:moveTo>
                <a:lnTo>
                  <a:pt x="165709" y="1270"/>
                </a:lnTo>
                <a:lnTo>
                  <a:pt x="165709" y="82765"/>
                </a:lnTo>
                <a:lnTo>
                  <a:pt x="187350" y="82765"/>
                </a:lnTo>
                <a:lnTo>
                  <a:pt x="187236" y="40398"/>
                </a:lnTo>
                <a:lnTo>
                  <a:pt x="186651" y="36791"/>
                </a:lnTo>
                <a:lnTo>
                  <a:pt x="211542" y="36791"/>
                </a:lnTo>
                <a:lnTo>
                  <a:pt x="207263" y="30378"/>
                </a:lnTo>
                <a:lnTo>
                  <a:pt x="185597" y="1270"/>
                </a:lnTo>
                <a:close/>
              </a:path>
              <a:path w="896620" h="84455">
                <a:moveTo>
                  <a:pt x="211542" y="36791"/>
                </a:moveTo>
                <a:lnTo>
                  <a:pt x="186651" y="36791"/>
                </a:lnTo>
                <a:lnTo>
                  <a:pt x="188747" y="40398"/>
                </a:lnTo>
                <a:lnTo>
                  <a:pt x="195732" y="50876"/>
                </a:lnTo>
                <a:lnTo>
                  <a:pt x="218795" y="82765"/>
                </a:lnTo>
                <a:lnTo>
                  <a:pt x="237185" y="82765"/>
                </a:lnTo>
                <a:lnTo>
                  <a:pt x="237185" y="44589"/>
                </a:lnTo>
                <a:lnTo>
                  <a:pt x="216242" y="44589"/>
                </a:lnTo>
                <a:lnTo>
                  <a:pt x="214490" y="41211"/>
                </a:lnTo>
                <a:lnTo>
                  <a:pt x="211542" y="36791"/>
                </a:lnTo>
                <a:close/>
              </a:path>
              <a:path w="896620" h="84455">
                <a:moveTo>
                  <a:pt x="237185" y="1270"/>
                </a:moveTo>
                <a:lnTo>
                  <a:pt x="215544" y="1270"/>
                </a:lnTo>
                <a:lnTo>
                  <a:pt x="215614" y="36791"/>
                </a:lnTo>
                <a:lnTo>
                  <a:pt x="215695" y="41211"/>
                </a:lnTo>
                <a:lnTo>
                  <a:pt x="216242" y="44589"/>
                </a:lnTo>
                <a:lnTo>
                  <a:pt x="237185" y="44589"/>
                </a:lnTo>
                <a:lnTo>
                  <a:pt x="237185" y="1270"/>
                </a:lnTo>
                <a:close/>
              </a:path>
              <a:path w="896620" h="84455">
                <a:moveTo>
                  <a:pt x="261531" y="56464"/>
                </a:moveTo>
                <a:lnTo>
                  <a:pt x="250583" y="74168"/>
                </a:lnTo>
                <a:lnTo>
                  <a:pt x="257683" y="78063"/>
                </a:lnTo>
                <a:lnTo>
                  <a:pt x="266006" y="81199"/>
                </a:lnTo>
                <a:lnTo>
                  <a:pt x="275202" y="83288"/>
                </a:lnTo>
                <a:lnTo>
                  <a:pt x="284924" y="84048"/>
                </a:lnTo>
                <a:lnTo>
                  <a:pt x="298437" y="82558"/>
                </a:lnTo>
                <a:lnTo>
                  <a:pt x="309084" y="77884"/>
                </a:lnTo>
                <a:lnTo>
                  <a:pt x="316062" y="69716"/>
                </a:lnTo>
                <a:lnTo>
                  <a:pt x="317129" y="64617"/>
                </a:lnTo>
                <a:lnTo>
                  <a:pt x="277825" y="64617"/>
                </a:lnTo>
                <a:lnTo>
                  <a:pt x="267461" y="60540"/>
                </a:lnTo>
                <a:lnTo>
                  <a:pt x="261531" y="56464"/>
                </a:lnTo>
                <a:close/>
              </a:path>
              <a:path w="896620" h="84455">
                <a:moveTo>
                  <a:pt x="285165" y="0"/>
                </a:moveTo>
                <a:lnTo>
                  <a:pt x="271840" y="1857"/>
                </a:lnTo>
                <a:lnTo>
                  <a:pt x="261718" y="7096"/>
                </a:lnTo>
                <a:lnTo>
                  <a:pt x="255287" y="15216"/>
                </a:lnTo>
                <a:lnTo>
                  <a:pt x="253034" y="25717"/>
                </a:lnTo>
                <a:lnTo>
                  <a:pt x="254814" y="36053"/>
                </a:lnTo>
                <a:lnTo>
                  <a:pt x="260205" y="43233"/>
                </a:lnTo>
                <a:lnTo>
                  <a:pt x="269285" y="48209"/>
                </a:lnTo>
                <a:lnTo>
                  <a:pt x="282130" y="51930"/>
                </a:lnTo>
                <a:lnTo>
                  <a:pt x="293090" y="54483"/>
                </a:lnTo>
                <a:lnTo>
                  <a:pt x="295998" y="56349"/>
                </a:lnTo>
                <a:lnTo>
                  <a:pt x="295998" y="63220"/>
                </a:lnTo>
                <a:lnTo>
                  <a:pt x="293433" y="64617"/>
                </a:lnTo>
                <a:lnTo>
                  <a:pt x="317129" y="64617"/>
                </a:lnTo>
                <a:lnTo>
                  <a:pt x="289001" y="31305"/>
                </a:lnTo>
                <a:lnTo>
                  <a:pt x="278523" y="28867"/>
                </a:lnTo>
                <a:lnTo>
                  <a:pt x="275602" y="27470"/>
                </a:lnTo>
                <a:lnTo>
                  <a:pt x="275602" y="21526"/>
                </a:lnTo>
                <a:lnTo>
                  <a:pt x="277240" y="19431"/>
                </a:lnTo>
                <a:lnTo>
                  <a:pt x="311454" y="19431"/>
                </a:lnTo>
                <a:lnTo>
                  <a:pt x="317639" y="9423"/>
                </a:lnTo>
                <a:lnTo>
                  <a:pt x="310881" y="5400"/>
                </a:lnTo>
                <a:lnTo>
                  <a:pt x="303369" y="2444"/>
                </a:lnTo>
                <a:lnTo>
                  <a:pt x="294874" y="622"/>
                </a:lnTo>
                <a:lnTo>
                  <a:pt x="285165" y="0"/>
                </a:lnTo>
                <a:close/>
              </a:path>
              <a:path w="896620" h="84455">
                <a:moveTo>
                  <a:pt x="311454" y="19431"/>
                </a:moveTo>
                <a:lnTo>
                  <a:pt x="292265" y="19431"/>
                </a:lnTo>
                <a:lnTo>
                  <a:pt x="299491" y="22225"/>
                </a:lnTo>
                <a:lnTo>
                  <a:pt x="306704" y="27114"/>
                </a:lnTo>
                <a:lnTo>
                  <a:pt x="311454" y="19431"/>
                </a:lnTo>
                <a:close/>
              </a:path>
              <a:path w="896620" h="84455">
                <a:moveTo>
                  <a:pt x="355371" y="1270"/>
                </a:moveTo>
                <a:lnTo>
                  <a:pt x="332320" y="1270"/>
                </a:lnTo>
                <a:lnTo>
                  <a:pt x="332320" y="47967"/>
                </a:lnTo>
                <a:lnTo>
                  <a:pt x="334986" y="64508"/>
                </a:lnTo>
                <a:lnTo>
                  <a:pt x="342388" y="75699"/>
                </a:lnTo>
                <a:lnTo>
                  <a:pt x="353634" y="82045"/>
                </a:lnTo>
                <a:lnTo>
                  <a:pt x="367830" y="84048"/>
                </a:lnTo>
                <a:lnTo>
                  <a:pt x="382099" y="82045"/>
                </a:lnTo>
                <a:lnTo>
                  <a:pt x="393506" y="75699"/>
                </a:lnTo>
                <a:lnTo>
                  <a:pt x="401069" y="64508"/>
                </a:lnTo>
                <a:lnTo>
                  <a:pt x="401127" y="64160"/>
                </a:lnTo>
                <a:lnTo>
                  <a:pt x="359321" y="64160"/>
                </a:lnTo>
                <a:lnTo>
                  <a:pt x="355371" y="57988"/>
                </a:lnTo>
                <a:lnTo>
                  <a:pt x="355371" y="1270"/>
                </a:lnTo>
                <a:close/>
              </a:path>
              <a:path w="896620" h="84455">
                <a:moveTo>
                  <a:pt x="403809" y="1270"/>
                </a:moveTo>
                <a:lnTo>
                  <a:pt x="380758" y="1270"/>
                </a:lnTo>
                <a:lnTo>
                  <a:pt x="380758" y="57988"/>
                </a:lnTo>
                <a:lnTo>
                  <a:pt x="377037" y="64160"/>
                </a:lnTo>
                <a:lnTo>
                  <a:pt x="401127" y="64160"/>
                </a:lnTo>
                <a:lnTo>
                  <a:pt x="403809" y="47967"/>
                </a:lnTo>
                <a:lnTo>
                  <a:pt x="403809" y="1270"/>
                </a:lnTo>
                <a:close/>
              </a:path>
              <a:path w="896620" h="84455">
                <a:moveTo>
                  <a:pt x="442696" y="1270"/>
                </a:moveTo>
                <a:lnTo>
                  <a:pt x="419887" y="1270"/>
                </a:lnTo>
                <a:lnTo>
                  <a:pt x="419887" y="82765"/>
                </a:lnTo>
                <a:lnTo>
                  <a:pt x="478789" y="82765"/>
                </a:lnTo>
                <a:lnTo>
                  <a:pt x="478789" y="63106"/>
                </a:lnTo>
                <a:lnTo>
                  <a:pt x="442696" y="63106"/>
                </a:lnTo>
                <a:lnTo>
                  <a:pt x="442696" y="1270"/>
                </a:lnTo>
                <a:close/>
              </a:path>
              <a:path w="896620" h="84455">
                <a:moveTo>
                  <a:pt x="518134" y="20942"/>
                </a:moveTo>
                <a:lnTo>
                  <a:pt x="495553" y="20942"/>
                </a:lnTo>
                <a:lnTo>
                  <a:pt x="495553" y="82765"/>
                </a:lnTo>
                <a:lnTo>
                  <a:pt x="518134" y="82765"/>
                </a:lnTo>
                <a:lnTo>
                  <a:pt x="518134" y="20942"/>
                </a:lnTo>
                <a:close/>
              </a:path>
              <a:path w="896620" h="84455">
                <a:moveTo>
                  <a:pt x="590562" y="1270"/>
                </a:moveTo>
                <a:lnTo>
                  <a:pt x="567736" y="1282"/>
                </a:lnTo>
                <a:lnTo>
                  <a:pt x="538175" y="82765"/>
                </a:lnTo>
                <a:lnTo>
                  <a:pt x="562394" y="82765"/>
                </a:lnTo>
                <a:lnTo>
                  <a:pt x="566813" y="68453"/>
                </a:lnTo>
                <a:lnTo>
                  <a:pt x="614946" y="68453"/>
                </a:lnTo>
                <a:lnTo>
                  <a:pt x="608442" y="50533"/>
                </a:lnTo>
                <a:lnTo>
                  <a:pt x="572287" y="50533"/>
                </a:lnTo>
                <a:lnTo>
                  <a:pt x="577989" y="30264"/>
                </a:lnTo>
                <a:lnTo>
                  <a:pt x="579043" y="24790"/>
                </a:lnTo>
                <a:lnTo>
                  <a:pt x="599099" y="24790"/>
                </a:lnTo>
                <a:lnTo>
                  <a:pt x="590562" y="1270"/>
                </a:lnTo>
                <a:close/>
              </a:path>
              <a:path w="896620" h="84455">
                <a:moveTo>
                  <a:pt x="614946" y="68453"/>
                </a:moveTo>
                <a:lnTo>
                  <a:pt x="591261" y="68453"/>
                </a:lnTo>
                <a:lnTo>
                  <a:pt x="595693" y="82765"/>
                </a:lnTo>
                <a:lnTo>
                  <a:pt x="620140" y="82765"/>
                </a:lnTo>
                <a:lnTo>
                  <a:pt x="614946" y="68453"/>
                </a:lnTo>
                <a:close/>
              </a:path>
              <a:path w="896620" h="84455">
                <a:moveTo>
                  <a:pt x="662749" y="20942"/>
                </a:moveTo>
                <a:lnTo>
                  <a:pt x="640181" y="20942"/>
                </a:lnTo>
                <a:lnTo>
                  <a:pt x="640181" y="82765"/>
                </a:lnTo>
                <a:lnTo>
                  <a:pt x="662749" y="82765"/>
                </a:lnTo>
                <a:lnTo>
                  <a:pt x="662749" y="20942"/>
                </a:lnTo>
                <a:close/>
              </a:path>
              <a:path w="896620" h="84455">
                <a:moveTo>
                  <a:pt x="599099" y="24790"/>
                </a:moveTo>
                <a:lnTo>
                  <a:pt x="579043" y="24790"/>
                </a:lnTo>
                <a:lnTo>
                  <a:pt x="580085" y="30264"/>
                </a:lnTo>
                <a:lnTo>
                  <a:pt x="581367" y="34696"/>
                </a:lnTo>
                <a:lnTo>
                  <a:pt x="584276" y="45173"/>
                </a:lnTo>
                <a:lnTo>
                  <a:pt x="585800" y="50533"/>
                </a:lnTo>
                <a:lnTo>
                  <a:pt x="608442" y="50533"/>
                </a:lnTo>
                <a:lnTo>
                  <a:pt x="599099" y="24790"/>
                </a:lnTo>
                <a:close/>
              </a:path>
              <a:path w="896620" h="84455">
                <a:moveTo>
                  <a:pt x="540956" y="1282"/>
                </a:moveTo>
                <a:lnTo>
                  <a:pt x="472732" y="1282"/>
                </a:lnTo>
                <a:lnTo>
                  <a:pt x="472732" y="20942"/>
                </a:lnTo>
                <a:lnTo>
                  <a:pt x="540956" y="20942"/>
                </a:lnTo>
                <a:lnTo>
                  <a:pt x="540956" y="1282"/>
                </a:lnTo>
                <a:close/>
              </a:path>
              <a:path w="896620" h="84455">
                <a:moveTo>
                  <a:pt x="685571" y="1282"/>
                </a:moveTo>
                <a:lnTo>
                  <a:pt x="617359" y="1282"/>
                </a:lnTo>
                <a:lnTo>
                  <a:pt x="617359" y="20942"/>
                </a:lnTo>
                <a:lnTo>
                  <a:pt x="685571" y="20942"/>
                </a:lnTo>
                <a:lnTo>
                  <a:pt x="685571" y="1282"/>
                </a:lnTo>
                <a:close/>
              </a:path>
              <a:path w="896620" h="84455">
                <a:moveTo>
                  <a:pt x="722375" y="1270"/>
                </a:moveTo>
                <a:lnTo>
                  <a:pt x="699338" y="1270"/>
                </a:lnTo>
                <a:lnTo>
                  <a:pt x="699338" y="82778"/>
                </a:lnTo>
                <a:lnTo>
                  <a:pt x="722375" y="82778"/>
                </a:lnTo>
                <a:lnTo>
                  <a:pt x="722375" y="1270"/>
                </a:lnTo>
                <a:close/>
              </a:path>
              <a:path w="896620" h="84455">
                <a:moveTo>
                  <a:pt x="773963" y="0"/>
                </a:moveTo>
                <a:lnTo>
                  <a:pt x="758711" y="2769"/>
                </a:lnTo>
                <a:lnTo>
                  <a:pt x="746739" y="10896"/>
                </a:lnTo>
                <a:lnTo>
                  <a:pt x="738917" y="24110"/>
                </a:lnTo>
                <a:lnTo>
                  <a:pt x="736117" y="42138"/>
                </a:lnTo>
                <a:lnTo>
                  <a:pt x="738882" y="60136"/>
                </a:lnTo>
                <a:lnTo>
                  <a:pt x="746623" y="73271"/>
                </a:lnTo>
                <a:lnTo>
                  <a:pt x="758513" y="81316"/>
                </a:lnTo>
                <a:lnTo>
                  <a:pt x="773722" y="84048"/>
                </a:lnTo>
                <a:lnTo>
                  <a:pt x="788966" y="81280"/>
                </a:lnTo>
                <a:lnTo>
                  <a:pt x="800935" y="73156"/>
                </a:lnTo>
                <a:lnTo>
                  <a:pt x="806124" y="64389"/>
                </a:lnTo>
                <a:lnTo>
                  <a:pt x="773963" y="64389"/>
                </a:lnTo>
                <a:lnTo>
                  <a:pt x="767868" y="62941"/>
                </a:lnTo>
                <a:lnTo>
                  <a:pt x="763327" y="58654"/>
                </a:lnTo>
                <a:lnTo>
                  <a:pt x="760490" y="51615"/>
                </a:lnTo>
                <a:lnTo>
                  <a:pt x="759510" y="41910"/>
                </a:lnTo>
                <a:lnTo>
                  <a:pt x="760454" y="32239"/>
                </a:lnTo>
                <a:lnTo>
                  <a:pt x="763211" y="25279"/>
                </a:lnTo>
                <a:lnTo>
                  <a:pt x="767670" y="21071"/>
                </a:lnTo>
                <a:lnTo>
                  <a:pt x="773722" y="19659"/>
                </a:lnTo>
                <a:lnTo>
                  <a:pt x="806287" y="19659"/>
                </a:lnTo>
                <a:lnTo>
                  <a:pt x="801055" y="10777"/>
                </a:lnTo>
                <a:lnTo>
                  <a:pt x="789170" y="2731"/>
                </a:lnTo>
                <a:lnTo>
                  <a:pt x="773963" y="0"/>
                </a:lnTo>
                <a:close/>
              </a:path>
              <a:path w="896620" h="84455">
                <a:moveTo>
                  <a:pt x="806287" y="19659"/>
                </a:moveTo>
                <a:lnTo>
                  <a:pt x="773722" y="19659"/>
                </a:lnTo>
                <a:lnTo>
                  <a:pt x="779816" y="21109"/>
                </a:lnTo>
                <a:lnTo>
                  <a:pt x="784358" y="25398"/>
                </a:lnTo>
                <a:lnTo>
                  <a:pt x="787195" y="32437"/>
                </a:lnTo>
                <a:lnTo>
                  <a:pt x="788174" y="42138"/>
                </a:lnTo>
                <a:lnTo>
                  <a:pt x="787231" y="51808"/>
                </a:lnTo>
                <a:lnTo>
                  <a:pt x="784474" y="58769"/>
                </a:lnTo>
                <a:lnTo>
                  <a:pt x="780014" y="62976"/>
                </a:lnTo>
                <a:lnTo>
                  <a:pt x="773963" y="64389"/>
                </a:lnTo>
                <a:lnTo>
                  <a:pt x="806124" y="64389"/>
                </a:lnTo>
                <a:lnTo>
                  <a:pt x="808755" y="59943"/>
                </a:lnTo>
                <a:lnTo>
                  <a:pt x="811555" y="41910"/>
                </a:lnTo>
                <a:lnTo>
                  <a:pt x="808792" y="23911"/>
                </a:lnTo>
                <a:lnTo>
                  <a:pt x="806287" y="19659"/>
                </a:lnTo>
                <a:close/>
              </a:path>
              <a:path w="896620" h="84455">
                <a:moveTo>
                  <a:pt x="844626" y="1270"/>
                </a:moveTo>
                <a:lnTo>
                  <a:pt x="824737" y="1270"/>
                </a:lnTo>
                <a:lnTo>
                  <a:pt x="824737" y="82765"/>
                </a:lnTo>
                <a:lnTo>
                  <a:pt x="846378" y="82765"/>
                </a:lnTo>
                <a:lnTo>
                  <a:pt x="846264" y="40398"/>
                </a:lnTo>
                <a:lnTo>
                  <a:pt x="845680" y="36791"/>
                </a:lnTo>
                <a:lnTo>
                  <a:pt x="870570" y="36791"/>
                </a:lnTo>
                <a:lnTo>
                  <a:pt x="866292" y="30378"/>
                </a:lnTo>
                <a:lnTo>
                  <a:pt x="844626" y="1270"/>
                </a:lnTo>
                <a:close/>
              </a:path>
              <a:path w="896620" h="84455">
                <a:moveTo>
                  <a:pt x="870570" y="36791"/>
                </a:moveTo>
                <a:lnTo>
                  <a:pt x="845680" y="36791"/>
                </a:lnTo>
                <a:lnTo>
                  <a:pt x="847775" y="40398"/>
                </a:lnTo>
                <a:lnTo>
                  <a:pt x="854760" y="50876"/>
                </a:lnTo>
                <a:lnTo>
                  <a:pt x="877823" y="82765"/>
                </a:lnTo>
                <a:lnTo>
                  <a:pt x="896213" y="82765"/>
                </a:lnTo>
                <a:lnTo>
                  <a:pt x="896213" y="44589"/>
                </a:lnTo>
                <a:lnTo>
                  <a:pt x="875271" y="44589"/>
                </a:lnTo>
                <a:lnTo>
                  <a:pt x="873518" y="41211"/>
                </a:lnTo>
                <a:lnTo>
                  <a:pt x="870570" y="36791"/>
                </a:lnTo>
                <a:close/>
              </a:path>
              <a:path w="896620" h="84455">
                <a:moveTo>
                  <a:pt x="896213" y="1270"/>
                </a:moveTo>
                <a:lnTo>
                  <a:pt x="874572" y="1270"/>
                </a:lnTo>
                <a:lnTo>
                  <a:pt x="874642" y="36791"/>
                </a:lnTo>
                <a:lnTo>
                  <a:pt x="874724" y="41211"/>
                </a:lnTo>
                <a:lnTo>
                  <a:pt x="875271" y="44589"/>
                </a:lnTo>
                <a:lnTo>
                  <a:pt x="896213" y="44589"/>
                </a:lnTo>
                <a:lnTo>
                  <a:pt x="896213" y="1270"/>
                </a:lnTo>
                <a:close/>
              </a:path>
            </a:pathLst>
          </a:custGeom>
          <a:solidFill>
            <a:srgbClr val="A7A9AC"/>
          </a:solidFill>
        </p:spPr>
        <p:txBody>
          <a:bodyPr wrap="square" lIns="0" tIns="0" rIns="0" bIns="0" rtlCol="0"/>
          <a:lstStyle/>
          <a:p>
            <a:endParaRPr/>
          </a:p>
        </p:txBody>
      </p:sp>
      <p:sp>
        <p:nvSpPr>
          <p:cNvPr id="33" name="object 33"/>
          <p:cNvSpPr/>
          <p:nvPr/>
        </p:nvSpPr>
        <p:spPr>
          <a:xfrm>
            <a:off x="9044081" y="2283326"/>
            <a:ext cx="927735" cy="114935"/>
          </a:xfrm>
          <a:custGeom>
            <a:avLst/>
            <a:gdLst/>
            <a:ahLst/>
            <a:cxnLst/>
            <a:rect l="l" t="t" r="r" b="b"/>
            <a:pathLst>
              <a:path w="927734" h="114935">
                <a:moveTo>
                  <a:pt x="51180" y="1752"/>
                </a:moveTo>
                <a:lnTo>
                  <a:pt x="19710" y="1752"/>
                </a:lnTo>
                <a:lnTo>
                  <a:pt x="0" y="112991"/>
                </a:lnTo>
                <a:lnTo>
                  <a:pt x="31470" y="112991"/>
                </a:lnTo>
                <a:lnTo>
                  <a:pt x="51180" y="1752"/>
                </a:lnTo>
                <a:close/>
              </a:path>
              <a:path w="927734" h="114935">
                <a:moveTo>
                  <a:pt x="101714" y="1752"/>
                </a:moveTo>
                <a:lnTo>
                  <a:pt x="74536" y="1752"/>
                </a:lnTo>
                <a:lnTo>
                  <a:pt x="54825" y="112991"/>
                </a:lnTo>
                <a:lnTo>
                  <a:pt x="84391" y="112991"/>
                </a:lnTo>
                <a:lnTo>
                  <a:pt x="90423" y="78981"/>
                </a:lnTo>
                <a:lnTo>
                  <a:pt x="91717" y="71359"/>
                </a:lnTo>
                <a:lnTo>
                  <a:pt x="93096" y="62537"/>
                </a:lnTo>
                <a:lnTo>
                  <a:pt x="94075" y="55407"/>
                </a:lnTo>
                <a:lnTo>
                  <a:pt x="94551" y="50215"/>
                </a:lnTo>
                <a:lnTo>
                  <a:pt x="128308" y="50215"/>
                </a:lnTo>
                <a:lnTo>
                  <a:pt x="127549" y="48591"/>
                </a:lnTo>
                <a:lnTo>
                  <a:pt x="123740" y="40977"/>
                </a:lnTo>
                <a:lnTo>
                  <a:pt x="120307" y="34645"/>
                </a:lnTo>
                <a:lnTo>
                  <a:pt x="101714" y="1752"/>
                </a:lnTo>
                <a:close/>
              </a:path>
              <a:path w="927734" h="114935">
                <a:moveTo>
                  <a:pt x="128308" y="50215"/>
                </a:moveTo>
                <a:lnTo>
                  <a:pt x="94551" y="50215"/>
                </a:lnTo>
                <a:lnTo>
                  <a:pt x="97017" y="55789"/>
                </a:lnTo>
                <a:lnTo>
                  <a:pt x="100261" y="62537"/>
                </a:lnTo>
                <a:lnTo>
                  <a:pt x="104015" y="70025"/>
                </a:lnTo>
                <a:lnTo>
                  <a:pt x="107276" y="76288"/>
                </a:lnTo>
                <a:lnTo>
                  <a:pt x="126657" y="112991"/>
                </a:lnTo>
                <a:lnTo>
                  <a:pt x="151764" y="112991"/>
                </a:lnTo>
                <a:lnTo>
                  <a:pt x="161000" y="60871"/>
                </a:lnTo>
                <a:lnTo>
                  <a:pt x="133019" y="60871"/>
                </a:lnTo>
                <a:lnTo>
                  <a:pt x="130737" y="55407"/>
                </a:lnTo>
                <a:lnTo>
                  <a:pt x="128308" y="50215"/>
                </a:lnTo>
                <a:close/>
              </a:path>
              <a:path w="927734" h="114935">
                <a:moveTo>
                  <a:pt x="171475" y="1752"/>
                </a:moveTo>
                <a:lnTo>
                  <a:pt x="141909" y="1752"/>
                </a:lnTo>
                <a:lnTo>
                  <a:pt x="136512" y="32105"/>
                </a:lnTo>
                <a:lnTo>
                  <a:pt x="135318" y="39727"/>
                </a:lnTo>
                <a:lnTo>
                  <a:pt x="134167" y="48591"/>
                </a:lnTo>
                <a:lnTo>
                  <a:pt x="133390" y="55789"/>
                </a:lnTo>
                <a:lnTo>
                  <a:pt x="133019" y="60871"/>
                </a:lnTo>
                <a:lnTo>
                  <a:pt x="161000" y="60871"/>
                </a:lnTo>
                <a:lnTo>
                  <a:pt x="171475" y="1752"/>
                </a:lnTo>
                <a:close/>
              </a:path>
              <a:path w="927734" h="114935">
                <a:moveTo>
                  <a:pt x="281279" y="1752"/>
                </a:moveTo>
                <a:lnTo>
                  <a:pt x="193878" y="1752"/>
                </a:lnTo>
                <a:lnTo>
                  <a:pt x="174332" y="112991"/>
                </a:lnTo>
                <a:lnTo>
                  <a:pt x="204838" y="112991"/>
                </a:lnTo>
                <a:lnTo>
                  <a:pt x="212623" y="69456"/>
                </a:lnTo>
                <a:lnTo>
                  <a:pt x="246799" y="69456"/>
                </a:lnTo>
                <a:lnTo>
                  <a:pt x="251409" y="43383"/>
                </a:lnTo>
                <a:lnTo>
                  <a:pt x="217233" y="43383"/>
                </a:lnTo>
                <a:lnTo>
                  <a:pt x="219938" y="27978"/>
                </a:lnTo>
                <a:lnTo>
                  <a:pt x="276669" y="27978"/>
                </a:lnTo>
                <a:lnTo>
                  <a:pt x="281279" y="1752"/>
                </a:lnTo>
                <a:close/>
              </a:path>
              <a:path w="927734" h="114935">
                <a:moveTo>
                  <a:pt x="329272" y="1752"/>
                </a:moveTo>
                <a:lnTo>
                  <a:pt x="297802" y="1752"/>
                </a:lnTo>
                <a:lnTo>
                  <a:pt x="278256" y="112991"/>
                </a:lnTo>
                <a:lnTo>
                  <a:pt x="358038" y="112991"/>
                </a:lnTo>
                <a:lnTo>
                  <a:pt x="362800" y="86131"/>
                </a:lnTo>
                <a:lnTo>
                  <a:pt x="314490" y="86131"/>
                </a:lnTo>
                <a:lnTo>
                  <a:pt x="329272" y="1752"/>
                </a:lnTo>
                <a:close/>
              </a:path>
              <a:path w="927734" h="114935">
                <a:moveTo>
                  <a:pt x="421932" y="1752"/>
                </a:moveTo>
                <a:lnTo>
                  <a:pt x="390461" y="1752"/>
                </a:lnTo>
                <a:lnTo>
                  <a:pt x="379336" y="65481"/>
                </a:lnTo>
                <a:lnTo>
                  <a:pt x="379737" y="88062"/>
                </a:lnTo>
                <a:lnTo>
                  <a:pt x="388735" y="103343"/>
                </a:lnTo>
                <a:lnTo>
                  <a:pt x="404080" y="112008"/>
                </a:lnTo>
                <a:lnTo>
                  <a:pt x="423519" y="114744"/>
                </a:lnTo>
                <a:lnTo>
                  <a:pt x="443358" y="112008"/>
                </a:lnTo>
                <a:lnTo>
                  <a:pt x="458655" y="103343"/>
                </a:lnTo>
                <a:lnTo>
                  <a:pt x="469573" y="88062"/>
                </a:lnTo>
                <a:lnTo>
                  <a:pt x="469720" y="87566"/>
                </a:lnTo>
                <a:lnTo>
                  <a:pt x="425259" y="87566"/>
                </a:lnTo>
                <a:lnTo>
                  <a:pt x="417302" y="86037"/>
                </a:lnTo>
                <a:lnTo>
                  <a:pt x="412370" y="81648"/>
                </a:lnTo>
                <a:lnTo>
                  <a:pt x="410270" y="74697"/>
                </a:lnTo>
                <a:lnTo>
                  <a:pt x="410806" y="65481"/>
                </a:lnTo>
                <a:lnTo>
                  <a:pt x="421932" y="1752"/>
                </a:lnTo>
                <a:close/>
              </a:path>
              <a:path w="927734" h="114935">
                <a:moveTo>
                  <a:pt x="487400" y="1752"/>
                </a:moveTo>
                <a:lnTo>
                  <a:pt x="455929" y="1752"/>
                </a:lnTo>
                <a:lnTo>
                  <a:pt x="444817" y="65481"/>
                </a:lnTo>
                <a:lnTo>
                  <a:pt x="442452" y="74697"/>
                </a:lnTo>
                <a:lnTo>
                  <a:pt x="438672" y="81648"/>
                </a:lnTo>
                <a:lnTo>
                  <a:pt x="433074" y="86037"/>
                </a:lnTo>
                <a:lnTo>
                  <a:pt x="425259" y="87566"/>
                </a:lnTo>
                <a:lnTo>
                  <a:pt x="469720" y="87566"/>
                </a:lnTo>
                <a:lnTo>
                  <a:pt x="476275" y="65481"/>
                </a:lnTo>
                <a:lnTo>
                  <a:pt x="487400" y="1752"/>
                </a:lnTo>
                <a:close/>
              </a:path>
              <a:path w="927734" h="114935">
                <a:moveTo>
                  <a:pt x="593864" y="1752"/>
                </a:moveTo>
                <a:lnTo>
                  <a:pt x="509333" y="1752"/>
                </a:lnTo>
                <a:lnTo>
                  <a:pt x="489775" y="112991"/>
                </a:lnTo>
                <a:lnTo>
                  <a:pt x="575436" y="112991"/>
                </a:lnTo>
                <a:lnTo>
                  <a:pt x="579881" y="87083"/>
                </a:lnTo>
                <a:lnTo>
                  <a:pt x="524738" y="87083"/>
                </a:lnTo>
                <a:lnTo>
                  <a:pt x="528078" y="68021"/>
                </a:lnTo>
                <a:lnTo>
                  <a:pt x="560336" y="68021"/>
                </a:lnTo>
                <a:lnTo>
                  <a:pt x="564946" y="42430"/>
                </a:lnTo>
                <a:lnTo>
                  <a:pt x="532688" y="42430"/>
                </a:lnTo>
                <a:lnTo>
                  <a:pt x="535228" y="27660"/>
                </a:lnTo>
                <a:lnTo>
                  <a:pt x="589254" y="27660"/>
                </a:lnTo>
                <a:lnTo>
                  <a:pt x="593864" y="1752"/>
                </a:lnTo>
                <a:close/>
              </a:path>
              <a:path w="927734" h="114935">
                <a:moveTo>
                  <a:pt x="642023" y="1752"/>
                </a:moveTo>
                <a:lnTo>
                  <a:pt x="614845" y="1752"/>
                </a:lnTo>
                <a:lnTo>
                  <a:pt x="595134" y="112991"/>
                </a:lnTo>
                <a:lnTo>
                  <a:pt x="624700" y="112991"/>
                </a:lnTo>
                <a:lnTo>
                  <a:pt x="630732" y="78981"/>
                </a:lnTo>
                <a:lnTo>
                  <a:pt x="632026" y="71359"/>
                </a:lnTo>
                <a:lnTo>
                  <a:pt x="633407" y="62537"/>
                </a:lnTo>
                <a:lnTo>
                  <a:pt x="634389" y="55407"/>
                </a:lnTo>
                <a:lnTo>
                  <a:pt x="634872" y="50215"/>
                </a:lnTo>
                <a:lnTo>
                  <a:pt x="668626" y="50215"/>
                </a:lnTo>
                <a:lnTo>
                  <a:pt x="667867" y="48591"/>
                </a:lnTo>
                <a:lnTo>
                  <a:pt x="664056" y="40977"/>
                </a:lnTo>
                <a:lnTo>
                  <a:pt x="660615" y="34645"/>
                </a:lnTo>
                <a:lnTo>
                  <a:pt x="642023" y="1752"/>
                </a:lnTo>
                <a:close/>
              </a:path>
              <a:path w="927734" h="114935">
                <a:moveTo>
                  <a:pt x="668626" y="50215"/>
                </a:moveTo>
                <a:lnTo>
                  <a:pt x="634872" y="50215"/>
                </a:lnTo>
                <a:lnTo>
                  <a:pt x="637331" y="55789"/>
                </a:lnTo>
                <a:lnTo>
                  <a:pt x="640572" y="62537"/>
                </a:lnTo>
                <a:lnTo>
                  <a:pt x="644324" y="70025"/>
                </a:lnTo>
                <a:lnTo>
                  <a:pt x="647585" y="76288"/>
                </a:lnTo>
                <a:lnTo>
                  <a:pt x="666965" y="112991"/>
                </a:lnTo>
                <a:lnTo>
                  <a:pt x="692073" y="112991"/>
                </a:lnTo>
                <a:lnTo>
                  <a:pt x="701309" y="60871"/>
                </a:lnTo>
                <a:lnTo>
                  <a:pt x="673328" y="60871"/>
                </a:lnTo>
                <a:lnTo>
                  <a:pt x="671053" y="55407"/>
                </a:lnTo>
                <a:lnTo>
                  <a:pt x="668626" y="50215"/>
                </a:lnTo>
                <a:close/>
              </a:path>
              <a:path w="927734" h="114935">
                <a:moveTo>
                  <a:pt x="711784" y="1752"/>
                </a:moveTo>
                <a:lnTo>
                  <a:pt x="682218" y="1752"/>
                </a:lnTo>
                <a:lnTo>
                  <a:pt x="676821" y="32105"/>
                </a:lnTo>
                <a:lnTo>
                  <a:pt x="675627" y="39727"/>
                </a:lnTo>
                <a:lnTo>
                  <a:pt x="674476" y="48591"/>
                </a:lnTo>
                <a:lnTo>
                  <a:pt x="673699" y="55789"/>
                </a:lnTo>
                <a:lnTo>
                  <a:pt x="673328" y="60871"/>
                </a:lnTo>
                <a:lnTo>
                  <a:pt x="701309" y="60871"/>
                </a:lnTo>
                <a:lnTo>
                  <a:pt x="711784" y="1752"/>
                </a:lnTo>
                <a:close/>
              </a:path>
              <a:path w="927734" h="114935">
                <a:moveTo>
                  <a:pt x="775817" y="0"/>
                </a:moveTo>
                <a:lnTo>
                  <a:pt x="751733" y="5624"/>
                </a:lnTo>
                <a:lnTo>
                  <a:pt x="733753" y="20680"/>
                </a:lnTo>
                <a:lnTo>
                  <a:pt x="722505" y="42439"/>
                </a:lnTo>
                <a:lnTo>
                  <a:pt x="718616" y="68173"/>
                </a:lnTo>
                <a:lnTo>
                  <a:pt x="721822" y="88057"/>
                </a:lnTo>
                <a:lnTo>
                  <a:pt x="731032" y="102665"/>
                </a:lnTo>
                <a:lnTo>
                  <a:pt x="745636" y="111670"/>
                </a:lnTo>
                <a:lnTo>
                  <a:pt x="765022" y="114744"/>
                </a:lnTo>
                <a:lnTo>
                  <a:pt x="783297" y="111859"/>
                </a:lnTo>
                <a:lnTo>
                  <a:pt x="796461" y="104652"/>
                </a:lnTo>
                <a:lnTo>
                  <a:pt x="805663" y="95300"/>
                </a:lnTo>
                <a:lnTo>
                  <a:pt x="810745" y="87884"/>
                </a:lnTo>
                <a:lnTo>
                  <a:pt x="766927" y="87884"/>
                </a:lnTo>
                <a:lnTo>
                  <a:pt x="760107" y="86567"/>
                </a:lnTo>
                <a:lnTo>
                  <a:pt x="755183" y="82597"/>
                </a:lnTo>
                <a:lnTo>
                  <a:pt x="752197" y="75946"/>
                </a:lnTo>
                <a:lnTo>
                  <a:pt x="751192" y="66586"/>
                </a:lnTo>
                <a:lnTo>
                  <a:pt x="752503" y="52936"/>
                </a:lnTo>
                <a:lnTo>
                  <a:pt x="756554" y="40108"/>
                </a:lnTo>
                <a:lnTo>
                  <a:pt x="763525" y="30586"/>
                </a:lnTo>
                <a:lnTo>
                  <a:pt x="773595" y="26860"/>
                </a:lnTo>
                <a:lnTo>
                  <a:pt x="817472" y="26860"/>
                </a:lnTo>
                <a:lnTo>
                  <a:pt x="814659" y="18773"/>
                </a:lnTo>
                <a:lnTo>
                  <a:pt x="806254" y="8502"/>
                </a:lnTo>
                <a:lnTo>
                  <a:pt x="793556" y="2165"/>
                </a:lnTo>
                <a:lnTo>
                  <a:pt x="775817" y="0"/>
                </a:lnTo>
                <a:close/>
              </a:path>
              <a:path w="927734" h="114935">
                <a:moveTo>
                  <a:pt x="787742" y="72148"/>
                </a:moveTo>
                <a:lnTo>
                  <a:pt x="784313" y="77355"/>
                </a:lnTo>
                <a:lnTo>
                  <a:pt x="779959" y="82459"/>
                </a:lnTo>
                <a:lnTo>
                  <a:pt x="774293" y="86341"/>
                </a:lnTo>
                <a:lnTo>
                  <a:pt x="766927" y="87884"/>
                </a:lnTo>
                <a:lnTo>
                  <a:pt x="810745" y="87884"/>
                </a:lnTo>
                <a:lnTo>
                  <a:pt x="812050" y="85979"/>
                </a:lnTo>
                <a:lnTo>
                  <a:pt x="787742" y="72148"/>
                </a:lnTo>
                <a:close/>
              </a:path>
              <a:path w="927734" h="114935">
                <a:moveTo>
                  <a:pt x="817472" y="26860"/>
                </a:moveTo>
                <a:lnTo>
                  <a:pt x="783932" y="26860"/>
                </a:lnTo>
                <a:lnTo>
                  <a:pt x="787577" y="34010"/>
                </a:lnTo>
                <a:lnTo>
                  <a:pt x="790130" y="43700"/>
                </a:lnTo>
                <a:lnTo>
                  <a:pt x="819518" y="32740"/>
                </a:lnTo>
                <a:lnTo>
                  <a:pt x="817472" y="26860"/>
                </a:lnTo>
                <a:close/>
              </a:path>
              <a:path w="927734" h="114935">
                <a:moveTo>
                  <a:pt x="927112" y="1752"/>
                </a:moveTo>
                <a:lnTo>
                  <a:pt x="842568" y="1752"/>
                </a:lnTo>
                <a:lnTo>
                  <a:pt x="823023" y="112991"/>
                </a:lnTo>
                <a:lnTo>
                  <a:pt x="908672" y="112991"/>
                </a:lnTo>
                <a:lnTo>
                  <a:pt x="913117" y="87083"/>
                </a:lnTo>
                <a:lnTo>
                  <a:pt x="857973" y="87083"/>
                </a:lnTo>
                <a:lnTo>
                  <a:pt x="861313" y="68021"/>
                </a:lnTo>
                <a:lnTo>
                  <a:pt x="893571" y="68021"/>
                </a:lnTo>
                <a:lnTo>
                  <a:pt x="898182" y="42430"/>
                </a:lnTo>
                <a:lnTo>
                  <a:pt x="865924" y="42430"/>
                </a:lnTo>
                <a:lnTo>
                  <a:pt x="868464" y="27660"/>
                </a:lnTo>
                <a:lnTo>
                  <a:pt x="922502" y="27660"/>
                </a:lnTo>
                <a:lnTo>
                  <a:pt x="927112" y="1752"/>
                </a:lnTo>
                <a:close/>
              </a:path>
            </a:pathLst>
          </a:custGeom>
          <a:solidFill>
            <a:srgbClr val="A7A9AC"/>
          </a:solidFill>
        </p:spPr>
        <p:txBody>
          <a:bodyPr wrap="square" lIns="0" tIns="0" rIns="0" bIns="0" rtlCol="0"/>
          <a:lstStyle/>
          <a:p>
            <a:endParaRPr/>
          </a:p>
        </p:txBody>
      </p:sp>
      <p:sp>
        <p:nvSpPr>
          <p:cNvPr id="34" name="object 34"/>
          <p:cNvSpPr/>
          <p:nvPr/>
        </p:nvSpPr>
        <p:spPr>
          <a:xfrm>
            <a:off x="9044084" y="1553886"/>
            <a:ext cx="782955" cy="117475"/>
          </a:xfrm>
          <a:custGeom>
            <a:avLst/>
            <a:gdLst/>
            <a:ahLst/>
            <a:cxnLst/>
            <a:rect l="l" t="t" r="r" b="b"/>
            <a:pathLst>
              <a:path w="782954" h="117475">
                <a:moveTo>
                  <a:pt x="31064" y="1790"/>
                </a:moveTo>
                <a:lnTo>
                  <a:pt x="0" y="1790"/>
                </a:lnTo>
                <a:lnTo>
                  <a:pt x="0" y="115633"/>
                </a:lnTo>
                <a:lnTo>
                  <a:pt x="31064" y="115633"/>
                </a:lnTo>
                <a:lnTo>
                  <a:pt x="52294" y="112392"/>
                </a:lnTo>
                <a:lnTo>
                  <a:pt x="69962" y="102246"/>
                </a:lnTo>
                <a:lnTo>
                  <a:pt x="72140" y="99060"/>
                </a:lnTo>
                <a:lnTo>
                  <a:pt x="17068" y="99060"/>
                </a:lnTo>
                <a:lnTo>
                  <a:pt x="17068" y="18364"/>
                </a:lnTo>
                <a:lnTo>
                  <a:pt x="72407" y="18364"/>
                </a:lnTo>
                <a:lnTo>
                  <a:pt x="70267" y="15182"/>
                </a:lnTo>
                <a:lnTo>
                  <a:pt x="52636" y="5033"/>
                </a:lnTo>
                <a:lnTo>
                  <a:pt x="31064" y="1790"/>
                </a:lnTo>
                <a:close/>
              </a:path>
              <a:path w="782954" h="117475">
                <a:moveTo>
                  <a:pt x="72407" y="18364"/>
                </a:moveTo>
                <a:lnTo>
                  <a:pt x="31064" y="18364"/>
                </a:lnTo>
                <a:lnTo>
                  <a:pt x="48409" y="21305"/>
                </a:lnTo>
                <a:lnTo>
                  <a:pt x="60231" y="29570"/>
                </a:lnTo>
                <a:lnTo>
                  <a:pt x="66988" y="42318"/>
                </a:lnTo>
                <a:lnTo>
                  <a:pt x="69138" y="58712"/>
                </a:lnTo>
                <a:lnTo>
                  <a:pt x="66988" y="75105"/>
                </a:lnTo>
                <a:lnTo>
                  <a:pt x="60231" y="87853"/>
                </a:lnTo>
                <a:lnTo>
                  <a:pt x="48409" y="96118"/>
                </a:lnTo>
                <a:lnTo>
                  <a:pt x="31064" y="99060"/>
                </a:lnTo>
                <a:lnTo>
                  <a:pt x="72140" y="99060"/>
                </a:lnTo>
                <a:lnTo>
                  <a:pt x="82047" y="84563"/>
                </a:lnTo>
                <a:lnTo>
                  <a:pt x="86525" y="58712"/>
                </a:lnTo>
                <a:lnTo>
                  <a:pt x="82161" y="32866"/>
                </a:lnTo>
                <a:lnTo>
                  <a:pt x="72407" y="18364"/>
                </a:lnTo>
                <a:close/>
              </a:path>
              <a:path w="782954" h="117475">
                <a:moveTo>
                  <a:pt x="128333" y="1765"/>
                </a:moveTo>
                <a:lnTo>
                  <a:pt x="111277" y="1765"/>
                </a:lnTo>
                <a:lnTo>
                  <a:pt x="111277" y="115633"/>
                </a:lnTo>
                <a:lnTo>
                  <a:pt x="128333" y="115633"/>
                </a:lnTo>
                <a:lnTo>
                  <a:pt x="128333" y="1765"/>
                </a:lnTo>
                <a:close/>
              </a:path>
              <a:path w="782954" h="117475">
                <a:moveTo>
                  <a:pt x="210654" y="1765"/>
                </a:moveTo>
                <a:lnTo>
                  <a:pt x="192595" y="1765"/>
                </a:lnTo>
                <a:lnTo>
                  <a:pt x="151599" y="115633"/>
                </a:lnTo>
                <a:lnTo>
                  <a:pt x="169329" y="115633"/>
                </a:lnTo>
                <a:lnTo>
                  <a:pt x="178765" y="88633"/>
                </a:lnTo>
                <a:lnTo>
                  <a:pt x="242297" y="88633"/>
                </a:lnTo>
                <a:lnTo>
                  <a:pt x="236737" y="73367"/>
                </a:lnTo>
                <a:lnTo>
                  <a:pt x="183972" y="73367"/>
                </a:lnTo>
                <a:lnTo>
                  <a:pt x="193133" y="47167"/>
                </a:lnTo>
                <a:lnTo>
                  <a:pt x="195429" y="40325"/>
                </a:lnTo>
                <a:lnTo>
                  <a:pt x="197840" y="32802"/>
                </a:lnTo>
                <a:lnTo>
                  <a:pt x="199946" y="25953"/>
                </a:lnTo>
                <a:lnTo>
                  <a:pt x="201383" y="20967"/>
                </a:lnTo>
                <a:lnTo>
                  <a:pt x="217649" y="20967"/>
                </a:lnTo>
                <a:lnTo>
                  <a:pt x="210654" y="1765"/>
                </a:lnTo>
                <a:close/>
              </a:path>
              <a:path w="782954" h="117475">
                <a:moveTo>
                  <a:pt x="242297" y="88633"/>
                </a:moveTo>
                <a:lnTo>
                  <a:pt x="224320" y="88633"/>
                </a:lnTo>
                <a:lnTo>
                  <a:pt x="233908" y="115633"/>
                </a:lnTo>
                <a:lnTo>
                  <a:pt x="252133" y="115633"/>
                </a:lnTo>
                <a:lnTo>
                  <a:pt x="242297" y="88633"/>
                </a:lnTo>
                <a:close/>
              </a:path>
              <a:path w="782954" h="117475">
                <a:moveTo>
                  <a:pt x="217649" y="20967"/>
                </a:moveTo>
                <a:lnTo>
                  <a:pt x="201383" y="20967"/>
                </a:lnTo>
                <a:lnTo>
                  <a:pt x="202888" y="25974"/>
                </a:lnTo>
                <a:lnTo>
                  <a:pt x="205141" y="32843"/>
                </a:lnTo>
                <a:lnTo>
                  <a:pt x="210051" y="47332"/>
                </a:lnTo>
                <a:lnTo>
                  <a:pt x="219113" y="73367"/>
                </a:lnTo>
                <a:lnTo>
                  <a:pt x="236737" y="73367"/>
                </a:lnTo>
                <a:lnTo>
                  <a:pt x="217649" y="20967"/>
                </a:lnTo>
                <a:close/>
              </a:path>
              <a:path w="782954" h="117475">
                <a:moveTo>
                  <a:pt x="291642" y="1765"/>
                </a:moveTo>
                <a:lnTo>
                  <a:pt x="274586" y="1765"/>
                </a:lnTo>
                <a:lnTo>
                  <a:pt x="274586" y="115633"/>
                </a:lnTo>
                <a:lnTo>
                  <a:pt x="348424" y="115633"/>
                </a:lnTo>
                <a:lnTo>
                  <a:pt x="348424" y="98907"/>
                </a:lnTo>
                <a:lnTo>
                  <a:pt x="291642" y="98907"/>
                </a:lnTo>
                <a:lnTo>
                  <a:pt x="291642" y="1765"/>
                </a:lnTo>
                <a:close/>
              </a:path>
              <a:path w="782954" h="117475">
                <a:moveTo>
                  <a:pt x="409257" y="0"/>
                </a:moveTo>
                <a:lnTo>
                  <a:pt x="389311" y="4323"/>
                </a:lnTo>
                <a:lnTo>
                  <a:pt x="374146" y="16421"/>
                </a:lnTo>
                <a:lnTo>
                  <a:pt x="364503" y="34986"/>
                </a:lnTo>
                <a:lnTo>
                  <a:pt x="361124" y="58712"/>
                </a:lnTo>
                <a:lnTo>
                  <a:pt x="364503" y="82437"/>
                </a:lnTo>
                <a:lnTo>
                  <a:pt x="374146" y="101003"/>
                </a:lnTo>
                <a:lnTo>
                  <a:pt x="389311" y="113101"/>
                </a:lnTo>
                <a:lnTo>
                  <a:pt x="409257" y="117424"/>
                </a:lnTo>
                <a:lnTo>
                  <a:pt x="429300" y="113101"/>
                </a:lnTo>
                <a:lnTo>
                  <a:pt x="444519" y="101003"/>
                </a:lnTo>
                <a:lnTo>
                  <a:pt x="444849" y="100368"/>
                </a:lnTo>
                <a:lnTo>
                  <a:pt x="409257" y="100368"/>
                </a:lnTo>
                <a:lnTo>
                  <a:pt x="396079" y="97452"/>
                </a:lnTo>
                <a:lnTo>
                  <a:pt x="386440" y="89122"/>
                </a:lnTo>
                <a:lnTo>
                  <a:pt x="380523" y="76000"/>
                </a:lnTo>
                <a:lnTo>
                  <a:pt x="378510" y="58712"/>
                </a:lnTo>
                <a:lnTo>
                  <a:pt x="380523" y="41428"/>
                </a:lnTo>
                <a:lnTo>
                  <a:pt x="386440" y="28306"/>
                </a:lnTo>
                <a:lnTo>
                  <a:pt x="396079" y="19973"/>
                </a:lnTo>
                <a:lnTo>
                  <a:pt x="409257" y="17056"/>
                </a:lnTo>
                <a:lnTo>
                  <a:pt x="444849" y="17056"/>
                </a:lnTo>
                <a:lnTo>
                  <a:pt x="444519" y="16421"/>
                </a:lnTo>
                <a:lnTo>
                  <a:pt x="429300" y="4323"/>
                </a:lnTo>
                <a:lnTo>
                  <a:pt x="409257" y="0"/>
                </a:lnTo>
                <a:close/>
              </a:path>
              <a:path w="782954" h="117475">
                <a:moveTo>
                  <a:pt x="444849" y="17056"/>
                </a:moveTo>
                <a:lnTo>
                  <a:pt x="409257" y="17056"/>
                </a:lnTo>
                <a:lnTo>
                  <a:pt x="422533" y="19973"/>
                </a:lnTo>
                <a:lnTo>
                  <a:pt x="432225" y="28306"/>
                </a:lnTo>
                <a:lnTo>
                  <a:pt x="438164" y="41428"/>
                </a:lnTo>
                <a:lnTo>
                  <a:pt x="440181" y="58712"/>
                </a:lnTo>
                <a:lnTo>
                  <a:pt x="438164" y="76000"/>
                </a:lnTo>
                <a:lnTo>
                  <a:pt x="432225" y="89122"/>
                </a:lnTo>
                <a:lnTo>
                  <a:pt x="422533" y="97452"/>
                </a:lnTo>
                <a:lnTo>
                  <a:pt x="409257" y="100368"/>
                </a:lnTo>
                <a:lnTo>
                  <a:pt x="444849" y="100368"/>
                </a:lnTo>
                <a:lnTo>
                  <a:pt x="454184" y="82437"/>
                </a:lnTo>
                <a:lnTo>
                  <a:pt x="457568" y="58712"/>
                </a:lnTo>
                <a:lnTo>
                  <a:pt x="454184" y="34986"/>
                </a:lnTo>
                <a:lnTo>
                  <a:pt x="444849" y="17056"/>
                </a:lnTo>
                <a:close/>
              </a:path>
              <a:path w="782954" h="117475">
                <a:moveTo>
                  <a:pt x="524598" y="0"/>
                </a:moveTo>
                <a:lnTo>
                  <a:pt x="504651" y="4323"/>
                </a:lnTo>
                <a:lnTo>
                  <a:pt x="489481" y="16422"/>
                </a:lnTo>
                <a:lnTo>
                  <a:pt x="479834" y="34991"/>
                </a:lnTo>
                <a:lnTo>
                  <a:pt x="476453" y="58724"/>
                </a:lnTo>
                <a:lnTo>
                  <a:pt x="479834" y="82443"/>
                </a:lnTo>
                <a:lnTo>
                  <a:pt x="489481" y="101004"/>
                </a:lnTo>
                <a:lnTo>
                  <a:pt x="504651" y="113101"/>
                </a:lnTo>
                <a:lnTo>
                  <a:pt x="524598" y="117424"/>
                </a:lnTo>
                <a:lnTo>
                  <a:pt x="542067" y="114301"/>
                </a:lnTo>
                <a:lnTo>
                  <a:pt x="555747" y="105233"/>
                </a:lnTo>
                <a:lnTo>
                  <a:pt x="558727" y="100368"/>
                </a:lnTo>
                <a:lnTo>
                  <a:pt x="524598" y="100368"/>
                </a:lnTo>
                <a:lnTo>
                  <a:pt x="511418" y="97451"/>
                </a:lnTo>
                <a:lnTo>
                  <a:pt x="501775" y="89119"/>
                </a:lnTo>
                <a:lnTo>
                  <a:pt x="495854" y="76000"/>
                </a:lnTo>
                <a:lnTo>
                  <a:pt x="493839" y="58724"/>
                </a:lnTo>
                <a:lnTo>
                  <a:pt x="495854" y="41434"/>
                </a:lnTo>
                <a:lnTo>
                  <a:pt x="501775" y="28308"/>
                </a:lnTo>
                <a:lnTo>
                  <a:pt x="511418" y="19973"/>
                </a:lnTo>
                <a:lnTo>
                  <a:pt x="524598" y="17056"/>
                </a:lnTo>
                <a:lnTo>
                  <a:pt x="560200" y="17056"/>
                </a:lnTo>
                <a:lnTo>
                  <a:pt x="556579" y="12130"/>
                </a:lnTo>
                <a:lnTo>
                  <a:pt x="547987" y="5461"/>
                </a:lnTo>
                <a:lnTo>
                  <a:pt x="537378" y="1382"/>
                </a:lnTo>
                <a:lnTo>
                  <a:pt x="524598" y="0"/>
                </a:lnTo>
                <a:close/>
              </a:path>
              <a:path w="782954" h="117475">
                <a:moveTo>
                  <a:pt x="567855" y="57912"/>
                </a:moveTo>
                <a:lnTo>
                  <a:pt x="531926" y="57912"/>
                </a:lnTo>
                <a:lnTo>
                  <a:pt x="531926" y="74320"/>
                </a:lnTo>
                <a:lnTo>
                  <a:pt x="550468" y="74320"/>
                </a:lnTo>
                <a:lnTo>
                  <a:pt x="550468" y="74803"/>
                </a:lnTo>
                <a:lnTo>
                  <a:pt x="549035" y="84428"/>
                </a:lnTo>
                <a:lnTo>
                  <a:pt x="544491" y="92590"/>
                </a:lnTo>
                <a:lnTo>
                  <a:pt x="536468" y="98250"/>
                </a:lnTo>
                <a:lnTo>
                  <a:pt x="524598" y="100368"/>
                </a:lnTo>
                <a:lnTo>
                  <a:pt x="558727" y="100368"/>
                </a:lnTo>
                <a:lnTo>
                  <a:pt x="564666" y="90672"/>
                </a:lnTo>
                <a:lnTo>
                  <a:pt x="567855" y="71069"/>
                </a:lnTo>
                <a:lnTo>
                  <a:pt x="567855" y="57912"/>
                </a:lnTo>
                <a:close/>
              </a:path>
              <a:path w="782954" h="117475">
                <a:moveTo>
                  <a:pt x="560200" y="17056"/>
                </a:moveTo>
                <a:lnTo>
                  <a:pt x="524598" y="17056"/>
                </a:lnTo>
                <a:lnTo>
                  <a:pt x="532431" y="17861"/>
                </a:lnTo>
                <a:lnTo>
                  <a:pt x="538675" y="20331"/>
                </a:lnTo>
                <a:lnTo>
                  <a:pt x="543820" y="24540"/>
                </a:lnTo>
                <a:lnTo>
                  <a:pt x="548360" y="30568"/>
                </a:lnTo>
                <a:lnTo>
                  <a:pt x="563308" y="21285"/>
                </a:lnTo>
                <a:lnTo>
                  <a:pt x="560200" y="17056"/>
                </a:lnTo>
                <a:close/>
              </a:path>
              <a:path w="782954" h="117475">
                <a:moveTo>
                  <a:pt x="608368" y="1765"/>
                </a:moveTo>
                <a:lnTo>
                  <a:pt x="591299" y="1765"/>
                </a:lnTo>
                <a:lnTo>
                  <a:pt x="591383" y="68478"/>
                </a:lnTo>
                <a:lnTo>
                  <a:pt x="594025" y="88824"/>
                </a:lnTo>
                <a:lnTo>
                  <a:pt x="602132" y="104400"/>
                </a:lnTo>
                <a:lnTo>
                  <a:pt x="615516" y="114090"/>
                </a:lnTo>
                <a:lnTo>
                  <a:pt x="634072" y="117424"/>
                </a:lnTo>
                <a:lnTo>
                  <a:pt x="652856" y="114209"/>
                </a:lnTo>
                <a:lnTo>
                  <a:pt x="666569" y="104744"/>
                </a:lnTo>
                <a:lnTo>
                  <a:pt x="668950" y="100368"/>
                </a:lnTo>
                <a:lnTo>
                  <a:pt x="634403" y="100368"/>
                </a:lnTo>
                <a:lnTo>
                  <a:pt x="623123" y="98226"/>
                </a:lnTo>
                <a:lnTo>
                  <a:pt x="614975" y="91905"/>
                </a:lnTo>
                <a:lnTo>
                  <a:pt x="610032" y="81556"/>
                </a:lnTo>
                <a:lnTo>
                  <a:pt x="608426" y="67830"/>
                </a:lnTo>
                <a:lnTo>
                  <a:pt x="608368" y="1765"/>
                </a:lnTo>
                <a:close/>
              </a:path>
              <a:path w="782954" h="117475">
                <a:moveTo>
                  <a:pt x="677824" y="1765"/>
                </a:moveTo>
                <a:lnTo>
                  <a:pt x="660768" y="1765"/>
                </a:lnTo>
                <a:lnTo>
                  <a:pt x="660768" y="68478"/>
                </a:lnTo>
                <a:lnTo>
                  <a:pt x="659165" y="82247"/>
                </a:lnTo>
                <a:lnTo>
                  <a:pt x="654296" y="92233"/>
                </a:lnTo>
                <a:lnTo>
                  <a:pt x="646071" y="98314"/>
                </a:lnTo>
                <a:lnTo>
                  <a:pt x="634403" y="100368"/>
                </a:lnTo>
                <a:lnTo>
                  <a:pt x="668950" y="100368"/>
                </a:lnTo>
                <a:lnTo>
                  <a:pt x="674970" y="89301"/>
                </a:lnTo>
                <a:lnTo>
                  <a:pt x="677779" y="68478"/>
                </a:lnTo>
                <a:lnTo>
                  <a:pt x="677824" y="1765"/>
                </a:lnTo>
                <a:close/>
              </a:path>
              <a:path w="782954" h="117475">
                <a:moveTo>
                  <a:pt x="779983" y="1790"/>
                </a:moveTo>
                <a:lnTo>
                  <a:pt x="706640" y="1790"/>
                </a:lnTo>
                <a:lnTo>
                  <a:pt x="706640" y="115633"/>
                </a:lnTo>
                <a:lnTo>
                  <a:pt x="782421" y="115633"/>
                </a:lnTo>
                <a:lnTo>
                  <a:pt x="782421" y="99060"/>
                </a:lnTo>
                <a:lnTo>
                  <a:pt x="723696" y="99060"/>
                </a:lnTo>
                <a:lnTo>
                  <a:pt x="723696" y="63093"/>
                </a:lnTo>
                <a:lnTo>
                  <a:pt x="756386" y="63093"/>
                </a:lnTo>
                <a:lnTo>
                  <a:pt x="756386" y="46520"/>
                </a:lnTo>
                <a:lnTo>
                  <a:pt x="723696" y="46520"/>
                </a:lnTo>
                <a:lnTo>
                  <a:pt x="723696" y="18364"/>
                </a:lnTo>
                <a:lnTo>
                  <a:pt x="779983" y="18364"/>
                </a:lnTo>
                <a:lnTo>
                  <a:pt x="779983" y="1790"/>
                </a:lnTo>
                <a:close/>
              </a:path>
            </a:pathLst>
          </a:custGeom>
          <a:solidFill>
            <a:srgbClr val="A7A9AC"/>
          </a:solidFill>
        </p:spPr>
        <p:txBody>
          <a:bodyPr wrap="square" lIns="0" tIns="0" rIns="0" bIns="0" rtlCol="0"/>
          <a:lstStyle/>
          <a:p>
            <a:endParaRPr/>
          </a:p>
        </p:txBody>
      </p:sp>
      <p:sp>
        <p:nvSpPr>
          <p:cNvPr id="35" name="object 35"/>
          <p:cNvSpPr/>
          <p:nvPr/>
        </p:nvSpPr>
        <p:spPr>
          <a:xfrm>
            <a:off x="10402175" y="6217922"/>
            <a:ext cx="1621790" cy="269875"/>
          </a:xfrm>
          <a:custGeom>
            <a:avLst/>
            <a:gdLst/>
            <a:ahLst/>
            <a:cxnLst/>
            <a:rect l="l" t="t" r="r" b="b"/>
            <a:pathLst>
              <a:path w="1621790" h="269875">
                <a:moveTo>
                  <a:pt x="64363" y="4114"/>
                </a:moveTo>
                <a:lnTo>
                  <a:pt x="0" y="4114"/>
                </a:lnTo>
                <a:lnTo>
                  <a:pt x="0" y="265747"/>
                </a:lnTo>
                <a:lnTo>
                  <a:pt x="64363" y="265747"/>
                </a:lnTo>
                <a:lnTo>
                  <a:pt x="108357" y="258293"/>
                </a:lnTo>
                <a:lnTo>
                  <a:pt x="144978" y="234969"/>
                </a:lnTo>
                <a:lnTo>
                  <a:pt x="149483" y="227660"/>
                </a:lnTo>
                <a:lnTo>
                  <a:pt x="35356" y="227660"/>
                </a:lnTo>
                <a:lnTo>
                  <a:pt x="35356" y="42189"/>
                </a:lnTo>
                <a:lnTo>
                  <a:pt x="150042" y="42189"/>
                </a:lnTo>
                <a:lnTo>
                  <a:pt x="145611" y="34886"/>
                </a:lnTo>
                <a:lnTo>
                  <a:pt x="109070" y="11566"/>
                </a:lnTo>
                <a:lnTo>
                  <a:pt x="64363" y="4114"/>
                </a:lnTo>
                <a:close/>
              </a:path>
              <a:path w="1621790" h="269875">
                <a:moveTo>
                  <a:pt x="150042" y="42189"/>
                </a:moveTo>
                <a:lnTo>
                  <a:pt x="64363" y="42189"/>
                </a:lnTo>
                <a:lnTo>
                  <a:pt x="100311" y="48949"/>
                </a:lnTo>
                <a:lnTo>
                  <a:pt x="124815" y="67945"/>
                </a:lnTo>
                <a:lnTo>
                  <a:pt x="138822" y="97246"/>
                </a:lnTo>
                <a:lnTo>
                  <a:pt x="143281" y="134924"/>
                </a:lnTo>
                <a:lnTo>
                  <a:pt x="138822" y="172603"/>
                </a:lnTo>
                <a:lnTo>
                  <a:pt x="124815" y="201904"/>
                </a:lnTo>
                <a:lnTo>
                  <a:pt x="100311" y="220899"/>
                </a:lnTo>
                <a:lnTo>
                  <a:pt x="64363" y="227660"/>
                </a:lnTo>
                <a:lnTo>
                  <a:pt x="149483" y="227660"/>
                </a:lnTo>
                <a:lnTo>
                  <a:pt x="170028" y="194327"/>
                </a:lnTo>
                <a:lnTo>
                  <a:pt x="179311" y="134924"/>
                </a:lnTo>
                <a:lnTo>
                  <a:pt x="170266" y="75523"/>
                </a:lnTo>
                <a:lnTo>
                  <a:pt x="150042" y="42189"/>
                </a:lnTo>
                <a:close/>
              </a:path>
              <a:path w="1621790" h="269875">
                <a:moveTo>
                  <a:pt x="265950" y="4064"/>
                </a:moveTo>
                <a:lnTo>
                  <a:pt x="230593" y="4064"/>
                </a:lnTo>
                <a:lnTo>
                  <a:pt x="230593" y="265747"/>
                </a:lnTo>
                <a:lnTo>
                  <a:pt x="265950" y="265747"/>
                </a:lnTo>
                <a:lnTo>
                  <a:pt x="265950" y="4064"/>
                </a:lnTo>
                <a:close/>
              </a:path>
              <a:path w="1621790" h="269875">
                <a:moveTo>
                  <a:pt x="436562" y="4064"/>
                </a:moveTo>
                <a:lnTo>
                  <a:pt x="399148" y="4064"/>
                </a:lnTo>
                <a:lnTo>
                  <a:pt x="314185" y="265747"/>
                </a:lnTo>
                <a:lnTo>
                  <a:pt x="350926" y="265747"/>
                </a:lnTo>
                <a:lnTo>
                  <a:pt x="370484" y="203682"/>
                </a:lnTo>
                <a:lnTo>
                  <a:pt x="502149" y="203682"/>
                </a:lnTo>
                <a:lnTo>
                  <a:pt x="490620" y="168592"/>
                </a:lnTo>
                <a:lnTo>
                  <a:pt x="381279" y="168592"/>
                </a:lnTo>
                <a:lnTo>
                  <a:pt x="400263" y="108394"/>
                </a:lnTo>
                <a:lnTo>
                  <a:pt x="405020" y="92671"/>
                </a:lnTo>
                <a:lnTo>
                  <a:pt x="410016" y="75387"/>
                </a:lnTo>
                <a:lnTo>
                  <a:pt x="414378" y="59645"/>
                </a:lnTo>
                <a:lnTo>
                  <a:pt x="417347" y="48183"/>
                </a:lnTo>
                <a:lnTo>
                  <a:pt x="451058" y="48183"/>
                </a:lnTo>
                <a:lnTo>
                  <a:pt x="436562" y="4064"/>
                </a:lnTo>
                <a:close/>
              </a:path>
              <a:path w="1621790" h="269875">
                <a:moveTo>
                  <a:pt x="502149" y="203682"/>
                </a:moveTo>
                <a:lnTo>
                  <a:pt x="464883" y="203682"/>
                </a:lnTo>
                <a:lnTo>
                  <a:pt x="484771" y="265747"/>
                </a:lnTo>
                <a:lnTo>
                  <a:pt x="522541" y="265747"/>
                </a:lnTo>
                <a:lnTo>
                  <a:pt x="502149" y="203682"/>
                </a:lnTo>
                <a:close/>
              </a:path>
              <a:path w="1621790" h="269875">
                <a:moveTo>
                  <a:pt x="451058" y="48183"/>
                </a:moveTo>
                <a:lnTo>
                  <a:pt x="417347" y="48183"/>
                </a:lnTo>
                <a:lnTo>
                  <a:pt x="420469" y="59691"/>
                </a:lnTo>
                <a:lnTo>
                  <a:pt x="425143" y="75479"/>
                </a:lnTo>
                <a:lnTo>
                  <a:pt x="430386" y="92671"/>
                </a:lnTo>
                <a:lnTo>
                  <a:pt x="435331" y="108762"/>
                </a:lnTo>
                <a:lnTo>
                  <a:pt x="454101" y="168592"/>
                </a:lnTo>
                <a:lnTo>
                  <a:pt x="490620" y="168592"/>
                </a:lnTo>
                <a:lnTo>
                  <a:pt x="451058" y="48183"/>
                </a:lnTo>
                <a:close/>
              </a:path>
              <a:path w="1621790" h="269875">
                <a:moveTo>
                  <a:pt x="604431" y="4064"/>
                </a:moveTo>
                <a:lnTo>
                  <a:pt x="569074" y="4064"/>
                </a:lnTo>
                <a:lnTo>
                  <a:pt x="569074" y="265747"/>
                </a:lnTo>
                <a:lnTo>
                  <a:pt x="722096" y="265747"/>
                </a:lnTo>
                <a:lnTo>
                  <a:pt x="722096" y="227279"/>
                </a:lnTo>
                <a:lnTo>
                  <a:pt x="604431" y="227279"/>
                </a:lnTo>
                <a:lnTo>
                  <a:pt x="604431" y="4064"/>
                </a:lnTo>
                <a:close/>
              </a:path>
              <a:path w="1621790" h="269875">
                <a:moveTo>
                  <a:pt x="848194" y="0"/>
                </a:moveTo>
                <a:lnTo>
                  <a:pt x="806856" y="9934"/>
                </a:lnTo>
                <a:lnTo>
                  <a:pt x="775420" y="37734"/>
                </a:lnTo>
                <a:lnTo>
                  <a:pt x="755429" y="80399"/>
                </a:lnTo>
                <a:lnTo>
                  <a:pt x="748423" y="134924"/>
                </a:lnTo>
                <a:lnTo>
                  <a:pt x="755429" y="189450"/>
                </a:lnTo>
                <a:lnTo>
                  <a:pt x="775420" y="232114"/>
                </a:lnTo>
                <a:lnTo>
                  <a:pt x="806856" y="259915"/>
                </a:lnTo>
                <a:lnTo>
                  <a:pt x="848194" y="269849"/>
                </a:lnTo>
                <a:lnTo>
                  <a:pt x="889732" y="259915"/>
                </a:lnTo>
                <a:lnTo>
                  <a:pt x="921269" y="232114"/>
                </a:lnTo>
                <a:lnTo>
                  <a:pt x="921959" y="230644"/>
                </a:lnTo>
                <a:lnTo>
                  <a:pt x="848194" y="230644"/>
                </a:lnTo>
                <a:lnTo>
                  <a:pt x="820876" y="223943"/>
                </a:lnTo>
                <a:lnTo>
                  <a:pt x="800893" y="204797"/>
                </a:lnTo>
                <a:lnTo>
                  <a:pt x="788626" y="174644"/>
                </a:lnTo>
                <a:lnTo>
                  <a:pt x="784453" y="134924"/>
                </a:lnTo>
                <a:lnTo>
                  <a:pt x="788626" y="95204"/>
                </a:lnTo>
                <a:lnTo>
                  <a:pt x="800893" y="65052"/>
                </a:lnTo>
                <a:lnTo>
                  <a:pt x="820876" y="45906"/>
                </a:lnTo>
                <a:lnTo>
                  <a:pt x="848194" y="39204"/>
                </a:lnTo>
                <a:lnTo>
                  <a:pt x="921959" y="39204"/>
                </a:lnTo>
                <a:lnTo>
                  <a:pt x="921269" y="37734"/>
                </a:lnTo>
                <a:lnTo>
                  <a:pt x="889732" y="9934"/>
                </a:lnTo>
                <a:lnTo>
                  <a:pt x="848194" y="0"/>
                </a:lnTo>
                <a:close/>
              </a:path>
              <a:path w="1621790" h="269875">
                <a:moveTo>
                  <a:pt x="921959" y="39204"/>
                </a:moveTo>
                <a:lnTo>
                  <a:pt x="848194" y="39204"/>
                </a:lnTo>
                <a:lnTo>
                  <a:pt x="875706" y="45906"/>
                </a:lnTo>
                <a:lnTo>
                  <a:pt x="895791" y="65052"/>
                </a:lnTo>
                <a:lnTo>
                  <a:pt x="908098" y="95204"/>
                </a:lnTo>
                <a:lnTo>
                  <a:pt x="912279" y="134924"/>
                </a:lnTo>
                <a:lnTo>
                  <a:pt x="908098" y="174644"/>
                </a:lnTo>
                <a:lnTo>
                  <a:pt x="895791" y="204797"/>
                </a:lnTo>
                <a:lnTo>
                  <a:pt x="875706" y="223943"/>
                </a:lnTo>
                <a:lnTo>
                  <a:pt x="848194" y="230644"/>
                </a:lnTo>
                <a:lnTo>
                  <a:pt x="921959" y="230644"/>
                </a:lnTo>
                <a:lnTo>
                  <a:pt x="941297" y="189450"/>
                </a:lnTo>
                <a:lnTo>
                  <a:pt x="948309" y="134924"/>
                </a:lnTo>
                <a:lnTo>
                  <a:pt x="941297" y="80399"/>
                </a:lnTo>
                <a:lnTo>
                  <a:pt x="921959" y="39204"/>
                </a:lnTo>
                <a:close/>
              </a:path>
              <a:path w="1621790" h="269875">
                <a:moveTo>
                  <a:pt x="1087234" y="0"/>
                </a:moveTo>
                <a:lnTo>
                  <a:pt x="1045890" y="9936"/>
                </a:lnTo>
                <a:lnTo>
                  <a:pt x="1014455" y="37742"/>
                </a:lnTo>
                <a:lnTo>
                  <a:pt x="994467" y="80415"/>
                </a:lnTo>
                <a:lnTo>
                  <a:pt x="987463" y="134950"/>
                </a:lnTo>
                <a:lnTo>
                  <a:pt x="994467" y="189455"/>
                </a:lnTo>
                <a:lnTo>
                  <a:pt x="1014455" y="232113"/>
                </a:lnTo>
                <a:lnTo>
                  <a:pt x="1045890" y="259914"/>
                </a:lnTo>
                <a:lnTo>
                  <a:pt x="1087234" y="269849"/>
                </a:lnTo>
                <a:lnTo>
                  <a:pt x="1123439" y="262671"/>
                </a:lnTo>
                <a:lnTo>
                  <a:pt x="1151789" y="241831"/>
                </a:lnTo>
                <a:lnTo>
                  <a:pt x="1157969" y="230644"/>
                </a:lnTo>
                <a:lnTo>
                  <a:pt x="1087234" y="230644"/>
                </a:lnTo>
                <a:lnTo>
                  <a:pt x="1059915" y="223941"/>
                </a:lnTo>
                <a:lnTo>
                  <a:pt x="1039933" y="204795"/>
                </a:lnTo>
                <a:lnTo>
                  <a:pt x="1027666" y="174650"/>
                </a:lnTo>
                <a:lnTo>
                  <a:pt x="1023493" y="134950"/>
                </a:lnTo>
                <a:lnTo>
                  <a:pt x="1027666" y="95215"/>
                </a:lnTo>
                <a:lnTo>
                  <a:pt x="1039933" y="65055"/>
                </a:lnTo>
                <a:lnTo>
                  <a:pt x="1059915" y="45906"/>
                </a:lnTo>
                <a:lnTo>
                  <a:pt x="1087234" y="39204"/>
                </a:lnTo>
                <a:lnTo>
                  <a:pt x="1161018" y="39204"/>
                </a:lnTo>
                <a:lnTo>
                  <a:pt x="1153510" y="27882"/>
                </a:lnTo>
                <a:lnTo>
                  <a:pt x="1135700" y="12553"/>
                </a:lnTo>
                <a:lnTo>
                  <a:pt x="1113714" y="3178"/>
                </a:lnTo>
                <a:lnTo>
                  <a:pt x="1087234" y="0"/>
                </a:lnTo>
                <a:close/>
              </a:path>
              <a:path w="1621790" h="269875">
                <a:moveTo>
                  <a:pt x="1176883" y="133083"/>
                </a:moveTo>
                <a:lnTo>
                  <a:pt x="1102410" y="133083"/>
                </a:lnTo>
                <a:lnTo>
                  <a:pt x="1102410" y="170789"/>
                </a:lnTo>
                <a:lnTo>
                  <a:pt x="1140853" y="170789"/>
                </a:lnTo>
                <a:lnTo>
                  <a:pt x="1140853" y="171907"/>
                </a:lnTo>
                <a:lnTo>
                  <a:pt x="1137881" y="194029"/>
                </a:lnTo>
                <a:lnTo>
                  <a:pt x="1128460" y="212782"/>
                </a:lnTo>
                <a:lnTo>
                  <a:pt x="1111830" y="225781"/>
                </a:lnTo>
                <a:lnTo>
                  <a:pt x="1087234" y="230644"/>
                </a:lnTo>
                <a:lnTo>
                  <a:pt x="1157969" y="230644"/>
                </a:lnTo>
                <a:lnTo>
                  <a:pt x="1170275" y="208368"/>
                </a:lnTo>
                <a:lnTo>
                  <a:pt x="1176883" y="163322"/>
                </a:lnTo>
                <a:lnTo>
                  <a:pt x="1176883" y="133083"/>
                </a:lnTo>
                <a:close/>
              </a:path>
              <a:path w="1621790" h="269875">
                <a:moveTo>
                  <a:pt x="1161018" y="39204"/>
                </a:moveTo>
                <a:lnTo>
                  <a:pt x="1087234" y="39204"/>
                </a:lnTo>
                <a:lnTo>
                  <a:pt x="1103464" y="41056"/>
                </a:lnTo>
                <a:lnTo>
                  <a:pt x="1116406" y="46728"/>
                </a:lnTo>
                <a:lnTo>
                  <a:pt x="1127071" y="56398"/>
                </a:lnTo>
                <a:lnTo>
                  <a:pt x="1136472" y="70243"/>
                </a:lnTo>
                <a:lnTo>
                  <a:pt x="1167460" y="48920"/>
                </a:lnTo>
                <a:lnTo>
                  <a:pt x="1161018" y="39204"/>
                </a:lnTo>
                <a:close/>
              </a:path>
              <a:path w="1621790" h="269875">
                <a:moveTo>
                  <a:pt x="1260830" y="4064"/>
                </a:moveTo>
                <a:lnTo>
                  <a:pt x="1225473" y="4064"/>
                </a:lnTo>
                <a:lnTo>
                  <a:pt x="1225561" y="156616"/>
                </a:lnTo>
                <a:lnTo>
                  <a:pt x="1231121" y="204119"/>
                </a:lnTo>
                <a:lnTo>
                  <a:pt x="1247922" y="239918"/>
                </a:lnTo>
                <a:lnTo>
                  <a:pt x="1275660" y="262187"/>
                </a:lnTo>
                <a:lnTo>
                  <a:pt x="1314119" y="269849"/>
                </a:lnTo>
                <a:lnTo>
                  <a:pt x="1353046" y="262461"/>
                </a:lnTo>
                <a:lnTo>
                  <a:pt x="1381466" y="240712"/>
                </a:lnTo>
                <a:lnTo>
                  <a:pt x="1386407" y="230644"/>
                </a:lnTo>
                <a:lnTo>
                  <a:pt x="1314792" y="230644"/>
                </a:lnTo>
                <a:lnTo>
                  <a:pt x="1291423" y="225726"/>
                </a:lnTo>
                <a:lnTo>
                  <a:pt x="1274533" y="211204"/>
                </a:lnTo>
                <a:lnTo>
                  <a:pt x="1264283" y="187428"/>
                </a:lnTo>
                <a:lnTo>
                  <a:pt x="1260948" y="155867"/>
                </a:lnTo>
                <a:lnTo>
                  <a:pt x="1260830" y="4064"/>
                </a:lnTo>
                <a:close/>
              </a:path>
              <a:path w="1621790" h="269875">
                <a:moveTo>
                  <a:pt x="1404797" y="4064"/>
                </a:moveTo>
                <a:lnTo>
                  <a:pt x="1369441" y="4064"/>
                </a:lnTo>
                <a:lnTo>
                  <a:pt x="1369441" y="157365"/>
                </a:lnTo>
                <a:lnTo>
                  <a:pt x="1366120" y="189003"/>
                </a:lnTo>
                <a:lnTo>
                  <a:pt x="1356032" y="211950"/>
                </a:lnTo>
                <a:lnTo>
                  <a:pt x="1338987" y="225924"/>
                </a:lnTo>
                <a:lnTo>
                  <a:pt x="1314792" y="230644"/>
                </a:lnTo>
                <a:lnTo>
                  <a:pt x="1386407" y="230644"/>
                </a:lnTo>
                <a:lnTo>
                  <a:pt x="1398882" y="205223"/>
                </a:lnTo>
                <a:lnTo>
                  <a:pt x="1404706" y="157365"/>
                </a:lnTo>
                <a:lnTo>
                  <a:pt x="1404797" y="4064"/>
                </a:lnTo>
                <a:close/>
              </a:path>
              <a:path w="1621790" h="269875">
                <a:moveTo>
                  <a:pt x="1616519" y="4114"/>
                </a:moveTo>
                <a:lnTo>
                  <a:pt x="1464513" y="4114"/>
                </a:lnTo>
                <a:lnTo>
                  <a:pt x="1464513" y="265747"/>
                </a:lnTo>
                <a:lnTo>
                  <a:pt x="1621574" y="265747"/>
                </a:lnTo>
                <a:lnTo>
                  <a:pt x="1621574" y="227660"/>
                </a:lnTo>
                <a:lnTo>
                  <a:pt x="1499870" y="227660"/>
                </a:lnTo>
                <a:lnTo>
                  <a:pt x="1499870" y="144995"/>
                </a:lnTo>
                <a:lnTo>
                  <a:pt x="1567637" y="144995"/>
                </a:lnTo>
                <a:lnTo>
                  <a:pt x="1567637" y="106908"/>
                </a:lnTo>
                <a:lnTo>
                  <a:pt x="1499870" y="106908"/>
                </a:lnTo>
                <a:lnTo>
                  <a:pt x="1499870" y="42189"/>
                </a:lnTo>
                <a:lnTo>
                  <a:pt x="1616519" y="42189"/>
                </a:lnTo>
                <a:lnTo>
                  <a:pt x="1616519" y="4114"/>
                </a:lnTo>
                <a:close/>
              </a:path>
            </a:pathLst>
          </a:custGeom>
          <a:solidFill>
            <a:srgbClr val="A7A9AC"/>
          </a:solidFill>
        </p:spPr>
        <p:txBody>
          <a:bodyPr wrap="square" lIns="0" tIns="0" rIns="0" bIns="0" rtlCol="0"/>
          <a:lstStyle/>
          <a:p>
            <a:endParaRPr/>
          </a:p>
        </p:txBody>
      </p:sp>
      <p:sp>
        <p:nvSpPr>
          <p:cNvPr id="36" name="object 36"/>
          <p:cNvSpPr/>
          <p:nvPr/>
        </p:nvSpPr>
        <p:spPr>
          <a:xfrm>
            <a:off x="8662017" y="6217916"/>
            <a:ext cx="1104900" cy="269875"/>
          </a:xfrm>
          <a:custGeom>
            <a:avLst/>
            <a:gdLst/>
            <a:ahLst/>
            <a:cxnLst/>
            <a:rect l="l" t="t" r="r" b="b"/>
            <a:pathLst>
              <a:path w="1104900" h="269875">
                <a:moveTo>
                  <a:pt x="57937" y="4114"/>
                </a:moveTo>
                <a:lnTo>
                  <a:pt x="0" y="4114"/>
                </a:lnTo>
                <a:lnTo>
                  <a:pt x="93065" y="265747"/>
                </a:lnTo>
                <a:lnTo>
                  <a:pt x="143903" y="265747"/>
                </a:lnTo>
                <a:lnTo>
                  <a:pt x="167833" y="198475"/>
                </a:lnTo>
                <a:lnTo>
                  <a:pt x="119608" y="198475"/>
                </a:lnTo>
                <a:lnTo>
                  <a:pt x="117400" y="189810"/>
                </a:lnTo>
                <a:lnTo>
                  <a:pt x="114419" y="178943"/>
                </a:lnTo>
                <a:lnTo>
                  <a:pt x="110934" y="167039"/>
                </a:lnTo>
                <a:lnTo>
                  <a:pt x="107276" y="155486"/>
                </a:lnTo>
                <a:lnTo>
                  <a:pt x="57937" y="4114"/>
                </a:lnTo>
                <a:close/>
              </a:path>
              <a:path w="1104900" h="269875">
                <a:moveTo>
                  <a:pt x="236969" y="4114"/>
                </a:moveTo>
                <a:lnTo>
                  <a:pt x="179781" y="4114"/>
                </a:lnTo>
                <a:lnTo>
                  <a:pt x="131571" y="155486"/>
                </a:lnTo>
                <a:lnTo>
                  <a:pt x="127966" y="167302"/>
                </a:lnTo>
                <a:lnTo>
                  <a:pt x="124609" y="179081"/>
                </a:lnTo>
                <a:lnTo>
                  <a:pt x="121728" y="189865"/>
                </a:lnTo>
                <a:lnTo>
                  <a:pt x="119608" y="198475"/>
                </a:lnTo>
                <a:lnTo>
                  <a:pt x="167833" y="198475"/>
                </a:lnTo>
                <a:lnTo>
                  <a:pt x="236969" y="4114"/>
                </a:lnTo>
                <a:close/>
              </a:path>
              <a:path w="1104900" h="269875">
                <a:moveTo>
                  <a:pt x="373024" y="0"/>
                </a:moveTo>
                <a:lnTo>
                  <a:pt x="325148" y="9887"/>
                </a:lnTo>
                <a:lnTo>
                  <a:pt x="289436" y="37612"/>
                </a:lnTo>
                <a:lnTo>
                  <a:pt x="267111" y="80265"/>
                </a:lnTo>
                <a:lnTo>
                  <a:pt x="259397" y="134937"/>
                </a:lnTo>
                <a:lnTo>
                  <a:pt x="267111" y="189602"/>
                </a:lnTo>
                <a:lnTo>
                  <a:pt x="289436" y="232251"/>
                </a:lnTo>
                <a:lnTo>
                  <a:pt x="325148" y="259974"/>
                </a:lnTo>
                <a:lnTo>
                  <a:pt x="373024" y="269862"/>
                </a:lnTo>
                <a:lnTo>
                  <a:pt x="420892" y="259974"/>
                </a:lnTo>
                <a:lnTo>
                  <a:pt x="456601" y="232251"/>
                </a:lnTo>
                <a:lnTo>
                  <a:pt x="464109" y="217906"/>
                </a:lnTo>
                <a:lnTo>
                  <a:pt x="373024" y="217906"/>
                </a:lnTo>
                <a:lnTo>
                  <a:pt x="345859" y="211511"/>
                </a:lnTo>
                <a:lnTo>
                  <a:pt x="327282" y="193938"/>
                </a:lnTo>
                <a:lnTo>
                  <a:pt x="316624" y="167607"/>
                </a:lnTo>
                <a:lnTo>
                  <a:pt x="313220" y="134937"/>
                </a:lnTo>
                <a:lnTo>
                  <a:pt x="316624" y="102260"/>
                </a:lnTo>
                <a:lnTo>
                  <a:pt x="327282" y="75925"/>
                </a:lnTo>
                <a:lnTo>
                  <a:pt x="345859" y="58351"/>
                </a:lnTo>
                <a:lnTo>
                  <a:pt x="373024" y="51955"/>
                </a:lnTo>
                <a:lnTo>
                  <a:pt x="464108" y="51955"/>
                </a:lnTo>
                <a:lnTo>
                  <a:pt x="456601" y="37612"/>
                </a:lnTo>
                <a:lnTo>
                  <a:pt x="420892" y="9887"/>
                </a:lnTo>
                <a:lnTo>
                  <a:pt x="373024" y="0"/>
                </a:lnTo>
                <a:close/>
              </a:path>
              <a:path w="1104900" h="269875">
                <a:moveTo>
                  <a:pt x="464108" y="51955"/>
                </a:moveTo>
                <a:lnTo>
                  <a:pt x="373024" y="51955"/>
                </a:lnTo>
                <a:lnTo>
                  <a:pt x="400181" y="58351"/>
                </a:lnTo>
                <a:lnTo>
                  <a:pt x="418755" y="75925"/>
                </a:lnTo>
                <a:lnTo>
                  <a:pt x="429411" y="102260"/>
                </a:lnTo>
                <a:lnTo>
                  <a:pt x="432815" y="134937"/>
                </a:lnTo>
                <a:lnTo>
                  <a:pt x="429411" y="167607"/>
                </a:lnTo>
                <a:lnTo>
                  <a:pt x="418755" y="193938"/>
                </a:lnTo>
                <a:lnTo>
                  <a:pt x="400181" y="211511"/>
                </a:lnTo>
                <a:lnTo>
                  <a:pt x="373024" y="217906"/>
                </a:lnTo>
                <a:lnTo>
                  <a:pt x="464109" y="217906"/>
                </a:lnTo>
                <a:lnTo>
                  <a:pt x="478925" y="189602"/>
                </a:lnTo>
                <a:lnTo>
                  <a:pt x="486638" y="134937"/>
                </a:lnTo>
                <a:lnTo>
                  <a:pt x="478925" y="80265"/>
                </a:lnTo>
                <a:lnTo>
                  <a:pt x="464108" y="51955"/>
                </a:lnTo>
                <a:close/>
              </a:path>
              <a:path w="1104900" h="269875">
                <a:moveTo>
                  <a:pt x="596150" y="4114"/>
                </a:moveTo>
                <a:lnTo>
                  <a:pt x="543826" y="4114"/>
                </a:lnTo>
                <a:lnTo>
                  <a:pt x="543826" y="265747"/>
                </a:lnTo>
                <a:lnTo>
                  <a:pt x="596150" y="265747"/>
                </a:lnTo>
                <a:lnTo>
                  <a:pt x="596150" y="4114"/>
                </a:lnTo>
                <a:close/>
              </a:path>
              <a:path w="1104900" h="269875">
                <a:moveTo>
                  <a:pt x="769569" y="0"/>
                </a:moveTo>
                <a:lnTo>
                  <a:pt x="722556" y="9887"/>
                </a:lnTo>
                <a:lnTo>
                  <a:pt x="685807" y="37612"/>
                </a:lnTo>
                <a:lnTo>
                  <a:pt x="661882" y="80265"/>
                </a:lnTo>
                <a:lnTo>
                  <a:pt x="653338" y="134937"/>
                </a:lnTo>
                <a:lnTo>
                  <a:pt x="661589" y="190866"/>
                </a:lnTo>
                <a:lnTo>
                  <a:pt x="684869" y="233375"/>
                </a:lnTo>
                <a:lnTo>
                  <a:pt x="720975" y="260396"/>
                </a:lnTo>
                <a:lnTo>
                  <a:pt x="767702" y="269862"/>
                </a:lnTo>
                <a:lnTo>
                  <a:pt x="800333" y="265837"/>
                </a:lnTo>
                <a:lnTo>
                  <a:pt x="827181" y="254207"/>
                </a:lnTo>
                <a:lnTo>
                  <a:pt x="848492" y="235641"/>
                </a:lnTo>
                <a:lnTo>
                  <a:pt x="859934" y="217906"/>
                </a:lnTo>
                <a:lnTo>
                  <a:pt x="769200" y="217906"/>
                </a:lnTo>
                <a:lnTo>
                  <a:pt x="742951" y="211564"/>
                </a:lnTo>
                <a:lnTo>
                  <a:pt x="723465" y="194081"/>
                </a:lnTo>
                <a:lnTo>
                  <a:pt x="711336" y="167768"/>
                </a:lnTo>
                <a:lnTo>
                  <a:pt x="707161" y="134937"/>
                </a:lnTo>
                <a:lnTo>
                  <a:pt x="711276" y="101472"/>
                </a:lnTo>
                <a:lnTo>
                  <a:pt x="723274" y="75225"/>
                </a:lnTo>
                <a:lnTo>
                  <a:pt x="742630" y="58088"/>
                </a:lnTo>
                <a:lnTo>
                  <a:pt x="768819" y="51955"/>
                </a:lnTo>
                <a:lnTo>
                  <a:pt x="861430" y="51955"/>
                </a:lnTo>
                <a:lnTo>
                  <a:pt x="850306" y="34536"/>
                </a:lnTo>
                <a:lnTo>
                  <a:pt x="829749" y="16214"/>
                </a:lnTo>
                <a:lnTo>
                  <a:pt x="803023" y="4269"/>
                </a:lnTo>
                <a:lnTo>
                  <a:pt x="769569" y="0"/>
                </a:lnTo>
                <a:close/>
              </a:path>
              <a:path w="1104900" h="269875">
                <a:moveTo>
                  <a:pt x="820407" y="184645"/>
                </a:moveTo>
                <a:lnTo>
                  <a:pt x="809882" y="199615"/>
                </a:lnTo>
                <a:lnTo>
                  <a:pt x="798447" y="209962"/>
                </a:lnTo>
                <a:lnTo>
                  <a:pt x="785190" y="215967"/>
                </a:lnTo>
                <a:lnTo>
                  <a:pt x="769200" y="217906"/>
                </a:lnTo>
                <a:lnTo>
                  <a:pt x="859934" y="217906"/>
                </a:lnTo>
                <a:lnTo>
                  <a:pt x="864514" y="210807"/>
                </a:lnTo>
                <a:lnTo>
                  <a:pt x="820407" y="184645"/>
                </a:lnTo>
                <a:close/>
              </a:path>
              <a:path w="1104900" h="269875">
                <a:moveTo>
                  <a:pt x="861430" y="51955"/>
                </a:moveTo>
                <a:lnTo>
                  <a:pt x="768819" y="51955"/>
                </a:lnTo>
                <a:lnTo>
                  <a:pt x="784921" y="53871"/>
                </a:lnTo>
                <a:lnTo>
                  <a:pt x="798075" y="59431"/>
                </a:lnTo>
                <a:lnTo>
                  <a:pt x="808565" y="68355"/>
                </a:lnTo>
                <a:lnTo>
                  <a:pt x="816673" y="80365"/>
                </a:lnTo>
                <a:lnTo>
                  <a:pt x="865251" y="57937"/>
                </a:lnTo>
                <a:lnTo>
                  <a:pt x="861430" y="51955"/>
                </a:lnTo>
                <a:close/>
              </a:path>
              <a:path w="1104900" h="269875">
                <a:moveTo>
                  <a:pt x="1099235" y="4114"/>
                </a:moveTo>
                <a:lnTo>
                  <a:pt x="917587" y="4114"/>
                </a:lnTo>
                <a:lnTo>
                  <a:pt x="917587" y="265747"/>
                </a:lnTo>
                <a:lnTo>
                  <a:pt x="1104836" y="265747"/>
                </a:lnTo>
                <a:lnTo>
                  <a:pt x="1104836" y="214541"/>
                </a:lnTo>
                <a:lnTo>
                  <a:pt x="969911" y="214541"/>
                </a:lnTo>
                <a:lnTo>
                  <a:pt x="969911" y="151371"/>
                </a:lnTo>
                <a:lnTo>
                  <a:pt x="1045032" y="151371"/>
                </a:lnTo>
                <a:lnTo>
                  <a:pt x="1045032" y="100545"/>
                </a:lnTo>
                <a:lnTo>
                  <a:pt x="969911" y="100545"/>
                </a:lnTo>
                <a:lnTo>
                  <a:pt x="969911" y="55321"/>
                </a:lnTo>
                <a:lnTo>
                  <a:pt x="1099235" y="55321"/>
                </a:lnTo>
                <a:lnTo>
                  <a:pt x="1099235" y="4114"/>
                </a:lnTo>
                <a:close/>
              </a:path>
            </a:pathLst>
          </a:custGeom>
          <a:solidFill>
            <a:srgbClr val="A7A9AC"/>
          </a:solidFill>
        </p:spPr>
        <p:txBody>
          <a:bodyPr wrap="square" lIns="0" tIns="0" rIns="0" bIns="0" rtlCol="0"/>
          <a:lstStyle/>
          <a:p>
            <a:endParaRPr/>
          </a:p>
        </p:txBody>
      </p:sp>
      <p:sp>
        <p:nvSpPr>
          <p:cNvPr id="37" name="object 37"/>
          <p:cNvSpPr/>
          <p:nvPr/>
        </p:nvSpPr>
        <p:spPr>
          <a:xfrm>
            <a:off x="7520091" y="7665560"/>
            <a:ext cx="793750" cy="119380"/>
          </a:xfrm>
          <a:custGeom>
            <a:avLst/>
            <a:gdLst/>
            <a:ahLst/>
            <a:cxnLst/>
            <a:rect l="l" t="t" r="r" b="b"/>
            <a:pathLst>
              <a:path w="793750" h="119379">
                <a:moveTo>
                  <a:pt x="31495" y="1803"/>
                </a:moveTo>
                <a:lnTo>
                  <a:pt x="0" y="1803"/>
                </a:lnTo>
                <a:lnTo>
                  <a:pt x="0" y="117271"/>
                </a:lnTo>
                <a:lnTo>
                  <a:pt x="31495" y="117271"/>
                </a:lnTo>
                <a:lnTo>
                  <a:pt x="53025" y="113981"/>
                </a:lnTo>
                <a:lnTo>
                  <a:pt x="70945" y="103687"/>
                </a:lnTo>
                <a:lnTo>
                  <a:pt x="73153" y="100456"/>
                </a:lnTo>
                <a:lnTo>
                  <a:pt x="17297" y="100456"/>
                </a:lnTo>
                <a:lnTo>
                  <a:pt x="17297" y="18618"/>
                </a:lnTo>
                <a:lnTo>
                  <a:pt x="73427" y="18618"/>
                </a:lnTo>
                <a:lnTo>
                  <a:pt x="71254" y="15387"/>
                </a:lnTo>
                <a:lnTo>
                  <a:pt x="53373" y="5093"/>
                </a:lnTo>
                <a:lnTo>
                  <a:pt x="31495" y="1803"/>
                </a:lnTo>
                <a:close/>
              </a:path>
              <a:path w="793750" h="119379">
                <a:moveTo>
                  <a:pt x="73427" y="18618"/>
                </a:moveTo>
                <a:lnTo>
                  <a:pt x="31495" y="18618"/>
                </a:lnTo>
                <a:lnTo>
                  <a:pt x="49087" y="21600"/>
                </a:lnTo>
                <a:lnTo>
                  <a:pt x="61079" y="29981"/>
                </a:lnTo>
                <a:lnTo>
                  <a:pt x="67934" y="42910"/>
                </a:lnTo>
                <a:lnTo>
                  <a:pt x="70116" y="59537"/>
                </a:lnTo>
                <a:lnTo>
                  <a:pt x="67934" y="76164"/>
                </a:lnTo>
                <a:lnTo>
                  <a:pt x="61079" y="89093"/>
                </a:lnTo>
                <a:lnTo>
                  <a:pt x="49087" y="97474"/>
                </a:lnTo>
                <a:lnTo>
                  <a:pt x="31495" y="100456"/>
                </a:lnTo>
                <a:lnTo>
                  <a:pt x="73153" y="100456"/>
                </a:lnTo>
                <a:lnTo>
                  <a:pt x="83202" y="85751"/>
                </a:lnTo>
                <a:lnTo>
                  <a:pt x="87744" y="59537"/>
                </a:lnTo>
                <a:lnTo>
                  <a:pt x="83318" y="33323"/>
                </a:lnTo>
                <a:lnTo>
                  <a:pt x="73427" y="18618"/>
                </a:lnTo>
                <a:close/>
              </a:path>
              <a:path w="793750" h="119379">
                <a:moveTo>
                  <a:pt x="130136" y="1790"/>
                </a:moveTo>
                <a:lnTo>
                  <a:pt x="112839" y="1790"/>
                </a:lnTo>
                <a:lnTo>
                  <a:pt x="112839" y="117271"/>
                </a:lnTo>
                <a:lnTo>
                  <a:pt x="130136" y="117271"/>
                </a:lnTo>
                <a:lnTo>
                  <a:pt x="130136" y="1790"/>
                </a:lnTo>
                <a:close/>
              </a:path>
              <a:path w="793750" h="119379">
                <a:moveTo>
                  <a:pt x="213626" y="1790"/>
                </a:moveTo>
                <a:lnTo>
                  <a:pt x="195313" y="1790"/>
                </a:lnTo>
                <a:lnTo>
                  <a:pt x="153733" y="117271"/>
                </a:lnTo>
                <a:lnTo>
                  <a:pt x="171716" y="117271"/>
                </a:lnTo>
                <a:lnTo>
                  <a:pt x="181292" y="89877"/>
                </a:lnTo>
                <a:lnTo>
                  <a:pt x="245711" y="89877"/>
                </a:lnTo>
                <a:lnTo>
                  <a:pt x="240072" y="74396"/>
                </a:lnTo>
                <a:lnTo>
                  <a:pt x="186562" y="74396"/>
                </a:lnTo>
                <a:lnTo>
                  <a:pt x="195863" y="47828"/>
                </a:lnTo>
                <a:lnTo>
                  <a:pt x="198190" y="40890"/>
                </a:lnTo>
                <a:lnTo>
                  <a:pt x="200631" y="33264"/>
                </a:lnTo>
                <a:lnTo>
                  <a:pt x="202763" y="26319"/>
                </a:lnTo>
                <a:lnTo>
                  <a:pt x="204215" y="21259"/>
                </a:lnTo>
                <a:lnTo>
                  <a:pt x="220718" y="21259"/>
                </a:lnTo>
                <a:lnTo>
                  <a:pt x="213626" y="1790"/>
                </a:lnTo>
                <a:close/>
              </a:path>
              <a:path w="793750" h="119379">
                <a:moveTo>
                  <a:pt x="245711" y="89877"/>
                </a:moveTo>
                <a:lnTo>
                  <a:pt x="227482" y="89877"/>
                </a:lnTo>
                <a:lnTo>
                  <a:pt x="237210" y="117271"/>
                </a:lnTo>
                <a:lnTo>
                  <a:pt x="255689" y="117271"/>
                </a:lnTo>
                <a:lnTo>
                  <a:pt x="245711" y="89877"/>
                </a:lnTo>
                <a:close/>
              </a:path>
              <a:path w="793750" h="119379">
                <a:moveTo>
                  <a:pt x="220718" y="21259"/>
                </a:moveTo>
                <a:lnTo>
                  <a:pt x="204215" y="21259"/>
                </a:lnTo>
                <a:lnTo>
                  <a:pt x="205745" y="26339"/>
                </a:lnTo>
                <a:lnTo>
                  <a:pt x="208033" y="33305"/>
                </a:lnTo>
                <a:lnTo>
                  <a:pt x="213023" y="47993"/>
                </a:lnTo>
                <a:lnTo>
                  <a:pt x="222199" y="74396"/>
                </a:lnTo>
                <a:lnTo>
                  <a:pt x="240072" y="74396"/>
                </a:lnTo>
                <a:lnTo>
                  <a:pt x="220718" y="21259"/>
                </a:lnTo>
                <a:close/>
              </a:path>
              <a:path w="793750" h="119379">
                <a:moveTo>
                  <a:pt x="295770" y="1790"/>
                </a:moveTo>
                <a:lnTo>
                  <a:pt x="278460" y="1790"/>
                </a:lnTo>
                <a:lnTo>
                  <a:pt x="278460" y="117271"/>
                </a:lnTo>
                <a:lnTo>
                  <a:pt x="353339" y="117271"/>
                </a:lnTo>
                <a:lnTo>
                  <a:pt x="353339" y="100291"/>
                </a:lnTo>
                <a:lnTo>
                  <a:pt x="295770" y="100291"/>
                </a:lnTo>
                <a:lnTo>
                  <a:pt x="295770" y="1790"/>
                </a:lnTo>
                <a:close/>
              </a:path>
              <a:path w="793750" h="119379">
                <a:moveTo>
                  <a:pt x="415035" y="0"/>
                </a:moveTo>
                <a:lnTo>
                  <a:pt x="394811" y="4384"/>
                </a:lnTo>
                <a:lnTo>
                  <a:pt x="379429" y="16652"/>
                </a:lnTo>
                <a:lnTo>
                  <a:pt x="369646" y="35479"/>
                </a:lnTo>
                <a:lnTo>
                  <a:pt x="366217" y="59537"/>
                </a:lnTo>
                <a:lnTo>
                  <a:pt x="369646" y="83603"/>
                </a:lnTo>
                <a:lnTo>
                  <a:pt x="379429" y="102433"/>
                </a:lnTo>
                <a:lnTo>
                  <a:pt x="394811" y="114703"/>
                </a:lnTo>
                <a:lnTo>
                  <a:pt x="415035" y="119087"/>
                </a:lnTo>
                <a:lnTo>
                  <a:pt x="435362" y="114703"/>
                </a:lnTo>
                <a:lnTo>
                  <a:pt x="450797" y="102433"/>
                </a:lnTo>
                <a:lnTo>
                  <a:pt x="451138" y="101777"/>
                </a:lnTo>
                <a:lnTo>
                  <a:pt x="415035" y="101777"/>
                </a:lnTo>
                <a:lnTo>
                  <a:pt x="401672" y="98821"/>
                </a:lnTo>
                <a:lnTo>
                  <a:pt x="391898" y="90373"/>
                </a:lnTo>
                <a:lnTo>
                  <a:pt x="385898" y="77067"/>
                </a:lnTo>
                <a:lnTo>
                  <a:pt x="383857" y="59537"/>
                </a:lnTo>
                <a:lnTo>
                  <a:pt x="385898" y="42007"/>
                </a:lnTo>
                <a:lnTo>
                  <a:pt x="391898" y="28701"/>
                </a:lnTo>
                <a:lnTo>
                  <a:pt x="401672" y="20254"/>
                </a:lnTo>
                <a:lnTo>
                  <a:pt x="415035" y="17297"/>
                </a:lnTo>
                <a:lnTo>
                  <a:pt x="451133" y="17297"/>
                </a:lnTo>
                <a:lnTo>
                  <a:pt x="450797" y="16652"/>
                </a:lnTo>
                <a:lnTo>
                  <a:pt x="435362" y="4384"/>
                </a:lnTo>
                <a:lnTo>
                  <a:pt x="415035" y="0"/>
                </a:lnTo>
                <a:close/>
              </a:path>
              <a:path w="793750" h="119379">
                <a:moveTo>
                  <a:pt x="451133" y="17297"/>
                </a:moveTo>
                <a:lnTo>
                  <a:pt x="415035" y="17297"/>
                </a:lnTo>
                <a:lnTo>
                  <a:pt x="428502" y="20254"/>
                </a:lnTo>
                <a:lnTo>
                  <a:pt x="438329" y="28701"/>
                </a:lnTo>
                <a:lnTo>
                  <a:pt x="444348" y="42007"/>
                </a:lnTo>
                <a:lnTo>
                  <a:pt x="446392" y="59537"/>
                </a:lnTo>
                <a:lnTo>
                  <a:pt x="444348" y="77067"/>
                </a:lnTo>
                <a:lnTo>
                  <a:pt x="438329" y="90373"/>
                </a:lnTo>
                <a:lnTo>
                  <a:pt x="428502" y="98821"/>
                </a:lnTo>
                <a:lnTo>
                  <a:pt x="415035" y="101777"/>
                </a:lnTo>
                <a:lnTo>
                  <a:pt x="451138" y="101777"/>
                </a:lnTo>
                <a:lnTo>
                  <a:pt x="460600" y="83603"/>
                </a:lnTo>
                <a:lnTo>
                  <a:pt x="464032" y="59537"/>
                </a:lnTo>
                <a:lnTo>
                  <a:pt x="460600" y="35479"/>
                </a:lnTo>
                <a:lnTo>
                  <a:pt x="451133" y="17297"/>
                </a:lnTo>
                <a:close/>
              </a:path>
              <a:path w="793750" h="119379">
                <a:moveTo>
                  <a:pt x="532002" y="0"/>
                </a:moveTo>
                <a:lnTo>
                  <a:pt x="511773" y="4384"/>
                </a:lnTo>
                <a:lnTo>
                  <a:pt x="496392" y="16654"/>
                </a:lnTo>
                <a:lnTo>
                  <a:pt x="486611" y="35484"/>
                </a:lnTo>
                <a:lnTo>
                  <a:pt x="483184" y="59550"/>
                </a:lnTo>
                <a:lnTo>
                  <a:pt x="486611" y="83603"/>
                </a:lnTo>
                <a:lnTo>
                  <a:pt x="496392" y="102430"/>
                </a:lnTo>
                <a:lnTo>
                  <a:pt x="511773" y="114701"/>
                </a:lnTo>
                <a:lnTo>
                  <a:pt x="532002" y="119087"/>
                </a:lnTo>
                <a:lnTo>
                  <a:pt x="549719" y="115919"/>
                </a:lnTo>
                <a:lnTo>
                  <a:pt x="563595" y="106719"/>
                </a:lnTo>
                <a:lnTo>
                  <a:pt x="566623" y="101777"/>
                </a:lnTo>
                <a:lnTo>
                  <a:pt x="532002" y="101777"/>
                </a:lnTo>
                <a:lnTo>
                  <a:pt x="518637" y="98819"/>
                </a:lnTo>
                <a:lnTo>
                  <a:pt x="508858" y="90370"/>
                </a:lnTo>
                <a:lnTo>
                  <a:pt x="502854" y="77067"/>
                </a:lnTo>
                <a:lnTo>
                  <a:pt x="500811" y="59550"/>
                </a:lnTo>
                <a:lnTo>
                  <a:pt x="502854" y="42012"/>
                </a:lnTo>
                <a:lnTo>
                  <a:pt x="508858" y="28703"/>
                </a:lnTo>
                <a:lnTo>
                  <a:pt x="518637" y="20254"/>
                </a:lnTo>
                <a:lnTo>
                  <a:pt x="532002" y="17297"/>
                </a:lnTo>
                <a:lnTo>
                  <a:pt x="568107" y="17297"/>
                </a:lnTo>
                <a:lnTo>
                  <a:pt x="564439" y="12301"/>
                </a:lnTo>
                <a:lnTo>
                  <a:pt x="555726" y="5537"/>
                </a:lnTo>
                <a:lnTo>
                  <a:pt x="544966" y="1401"/>
                </a:lnTo>
                <a:lnTo>
                  <a:pt x="532002" y="0"/>
                </a:lnTo>
                <a:close/>
              </a:path>
              <a:path w="793750" h="119379">
                <a:moveTo>
                  <a:pt x="575881" y="58724"/>
                </a:moveTo>
                <a:lnTo>
                  <a:pt x="539432" y="58724"/>
                </a:lnTo>
                <a:lnTo>
                  <a:pt x="539432" y="75361"/>
                </a:lnTo>
                <a:lnTo>
                  <a:pt x="558241" y="75361"/>
                </a:lnTo>
                <a:lnTo>
                  <a:pt x="558241" y="75857"/>
                </a:lnTo>
                <a:lnTo>
                  <a:pt x="556788" y="85618"/>
                </a:lnTo>
                <a:lnTo>
                  <a:pt x="552180" y="93894"/>
                </a:lnTo>
                <a:lnTo>
                  <a:pt x="544042" y="99631"/>
                </a:lnTo>
                <a:lnTo>
                  <a:pt x="532002" y="101777"/>
                </a:lnTo>
                <a:lnTo>
                  <a:pt x="566623" y="101777"/>
                </a:lnTo>
                <a:lnTo>
                  <a:pt x="572645" y="91950"/>
                </a:lnTo>
                <a:lnTo>
                  <a:pt x="575881" y="72072"/>
                </a:lnTo>
                <a:lnTo>
                  <a:pt x="575881" y="58724"/>
                </a:lnTo>
                <a:close/>
              </a:path>
              <a:path w="793750" h="119379">
                <a:moveTo>
                  <a:pt x="568107" y="17297"/>
                </a:moveTo>
                <a:lnTo>
                  <a:pt x="532002" y="17297"/>
                </a:lnTo>
                <a:lnTo>
                  <a:pt x="539948" y="18115"/>
                </a:lnTo>
                <a:lnTo>
                  <a:pt x="546282" y="20620"/>
                </a:lnTo>
                <a:lnTo>
                  <a:pt x="551500" y="24889"/>
                </a:lnTo>
                <a:lnTo>
                  <a:pt x="556094" y="31000"/>
                </a:lnTo>
                <a:lnTo>
                  <a:pt x="571258" y="21589"/>
                </a:lnTo>
                <a:lnTo>
                  <a:pt x="568107" y="17297"/>
                </a:lnTo>
                <a:close/>
              </a:path>
              <a:path w="793750" h="119379">
                <a:moveTo>
                  <a:pt x="616953" y="1790"/>
                </a:moveTo>
                <a:lnTo>
                  <a:pt x="599655" y="1790"/>
                </a:lnTo>
                <a:lnTo>
                  <a:pt x="599741" y="69443"/>
                </a:lnTo>
                <a:lnTo>
                  <a:pt x="602417" y="90075"/>
                </a:lnTo>
                <a:lnTo>
                  <a:pt x="610635" y="105875"/>
                </a:lnTo>
                <a:lnTo>
                  <a:pt x="624205" y="115705"/>
                </a:lnTo>
                <a:lnTo>
                  <a:pt x="643026" y="119087"/>
                </a:lnTo>
                <a:lnTo>
                  <a:pt x="662073" y="115826"/>
                </a:lnTo>
                <a:lnTo>
                  <a:pt x="675981" y="106225"/>
                </a:lnTo>
                <a:lnTo>
                  <a:pt x="678401" y="101777"/>
                </a:lnTo>
                <a:lnTo>
                  <a:pt x="643356" y="101777"/>
                </a:lnTo>
                <a:lnTo>
                  <a:pt x="631923" y="99607"/>
                </a:lnTo>
                <a:lnTo>
                  <a:pt x="623658" y="93200"/>
                </a:lnTo>
                <a:lnTo>
                  <a:pt x="618642" y="82709"/>
                </a:lnTo>
                <a:lnTo>
                  <a:pt x="617011" y="68783"/>
                </a:lnTo>
                <a:lnTo>
                  <a:pt x="616953" y="1790"/>
                </a:lnTo>
                <a:close/>
              </a:path>
              <a:path w="793750" h="119379">
                <a:moveTo>
                  <a:pt x="687400" y="1790"/>
                </a:moveTo>
                <a:lnTo>
                  <a:pt x="670090" y="1790"/>
                </a:lnTo>
                <a:lnTo>
                  <a:pt x="670090" y="69443"/>
                </a:lnTo>
                <a:lnTo>
                  <a:pt x="668466" y="83405"/>
                </a:lnTo>
                <a:lnTo>
                  <a:pt x="663533" y="93530"/>
                </a:lnTo>
                <a:lnTo>
                  <a:pt x="655195" y="99695"/>
                </a:lnTo>
                <a:lnTo>
                  <a:pt x="643356" y="101777"/>
                </a:lnTo>
                <a:lnTo>
                  <a:pt x="678401" y="101777"/>
                </a:lnTo>
                <a:lnTo>
                  <a:pt x="684504" y="90562"/>
                </a:lnTo>
                <a:lnTo>
                  <a:pt x="687355" y="69443"/>
                </a:lnTo>
                <a:lnTo>
                  <a:pt x="687400" y="1790"/>
                </a:lnTo>
                <a:close/>
              </a:path>
              <a:path w="793750" h="119379">
                <a:moveTo>
                  <a:pt x="790994" y="1803"/>
                </a:moveTo>
                <a:lnTo>
                  <a:pt x="716610" y="1803"/>
                </a:lnTo>
                <a:lnTo>
                  <a:pt x="716610" y="117271"/>
                </a:lnTo>
                <a:lnTo>
                  <a:pt x="793470" y="117271"/>
                </a:lnTo>
                <a:lnTo>
                  <a:pt x="793470" y="100456"/>
                </a:lnTo>
                <a:lnTo>
                  <a:pt x="733920" y="100456"/>
                </a:lnTo>
                <a:lnTo>
                  <a:pt x="733920" y="63982"/>
                </a:lnTo>
                <a:lnTo>
                  <a:pt x="767079" y="63982"/>
                </a:lnTo>
                <a:lnTo>
                  <a:pt x="767079" y="47180"/>
                </a:lnTo>
                <a:lnTo>
                  <a:pt x="733920" y="47180"/>
                </a:lnTo>
                <a:lnTo>
                  <a:pt x="733920" y="18618"/>
                </a:lnTo>
                <a:lnTo>
                  <a:pt x="790994" y="18618"/>
                </a:lnTo>
                <a:lnTo>
                  <a:pt x="790994" y="1803"/>
                </a:lnTo>
                <a:close/>
              </a:path>
            </a:pathLst>
          </a:custGeom>
          <a:solidFill>
            <a:srgbClr val="A7A9AC"/>
          </a:solidFill>
        </p:spPr>
        <p:txBody>
          <a:bodyPr wrap="square" lIns="0" tIns="0" rIns="0" bIns="0" rtlCol="0"/>
          <a:lstStyle/>
          <a:p>
            <a:endParaRPr/>
          </a:p>
        </p:txBody>
      </p:sp>
      <p:sp>
        <p:nvSpPr>
          <p:cNvPr id="38" name="object 38"/>
          <p:cNvSpPr/>
          <p:nvPr/>
        </p:nvSpPr>
        <p:spPr>
          <a:xfrm>
            <a:off x="7911256" y="7123442"/>
            <a:ext cx="1070610" cy="132715"/>
          </a:xfrm>
          <a:custGeom>
            <a:avLst/>
            <a:gdLst/>
            <a:ahLst/>
            <a:cxnLst/>
            <a:rect l="l" t="t" r="r" b="b"/>
            <a:pathLst>
              <a:path w="1070609" h="132715">
                <a:moveTo>
                  <a:pt x="59067" y="2019"/>
                </a:moveTo>
                <a:lnTo>
                  <a:pt x="22745" y="2019"/>
                </a:lnTo>
                <a:lnTo>
                  <a:pt x="0" y="130441"/>
                </a:lnTo>
                <a:lnTo>
                  <a:pt x="36322" y="130441"/>
                </a:lnTo>
                <a:lnTo>
                  <a:pt x="59067" y="2019"/>
                </a:lnTo>
                <a:close/>
              </a:path>
              <a:path w="1070609" h="132715">
                <a:moveTo>
                  <a:pt x="117411" y="2019"/>
                </a:moveTo>
                <a:lnTo>
                  <a:pt x="86042" y="2019"/>
                </a:lnTo>
                <a:lnTo>
                  <a:pt x="63284" y="130441"/>
                </a:lnTo>
                <a:lnTo>
                  <a:pt x="97409" y="130441"/>
                </a:lnTo>
                <a:lnTo>
                  <a:pt x="104381" y="91173"/>
                </a:lnTo>
                <a:lnTo>
                  <a:pt x="105879" y="82376"/>
                </a:lnTo>
                <a:lnTo>
                  <a:pt x="107474" y="72194"/>
                </a:lnTo>
                <a:lnTo>
                  <a:pt x="108605" y="63967"/>
                </a:lnTo>
                <a:lnTo>
                  <a:pt x="109156" y="57975"/>
                </a:lnTo>
                <a:lnTo>
                  <a:pt x="148129" y="57975"/>
                </a:lnTo>
                <a:lnTo>
                  <a:pt x="147248" y="56092"/>
                </a:lnTo>
                <a:lnTo>
                  <a:pt x="142845" y="47301"/>
                </a:lnTo>
                <a:lnTo>
                  <a:pt x="138874" y="39992"/>
                </a:lnTo>
                <a:lnTo>
                  <a:pt x="117411" y="2019"/>
                </a:lnTo>
                <a:close/>
              </a:path>
              <a:path w="1070609" h="132715">
                <a:moveTo>
                  <a:pt x="148129" y="57975"/>
                </a:moveTo>
                <a:lnTo>
                  <a:pt x="109156" y="57975"/>
                </a:lnTo>
                <a:lnTo>
                  <a:pt x="111991" y="64402"/>
                </a:lnTo>
                <a:lnTo>
                  <a:pt x="115735" y="72194"/>
                </a:lnTo>
                <a:lnTo>
                  <a:pt x="120068" y="80833"/>
                </a:lnTo>
                <a:lnTo>
                  <a:pt x="123837" y="88061"/>
                </a:lnTo>
                <a:lnTo>
                  <a:pt x="146215" y="130441"/>
                </a:lnTo>
                <a:lnTo>
                  <a:pt x="175209" y="130441"/>
                </a:lnTo>
                <a:lnTo>
                  <a:pt x="185866" y="70269"/>
                </a:lnTo>
                <a:lnTo>
                  <a:pt x="153555" y="70269"/>
                </a:lnTo>
                <a:lnTo>
                  <a:pt x="150931" y="63967"/>
                </a:lnTo>
                <a:lnTo>
                  <a:pt x="148129" y="57975"/>
                </a:lnTo>
                <a:close/>
              </a:path>
              <a:path w="1070609" h="132715">
                <a:moveTo>
                  <a:pt x="197954" y="2019"/>
                </a:moveTo>
                <a:lnTo>
                  <a:pt x="163830" y="2019"/>
                </a:lnTo>
                <a:lnTo>
                  <a:pt x="157594" y="37058"/>
                </a:lnTo>
                <a:lnTo>
                  <a:pt x="156211" y="45857"/>
                </a:lnTo>
                <a:lnTo>
                  <a:pt x="154951" y="55449"/>
                </a:lnTo>
                <a:lnTo>
                  <a:pt x="153984" y="64402"/>
                </a:lnTo>
                <a:lnTo>
                  <a:pt x="153555" y="70269"/>
                </a:lnTo>
                <a:lnTo>
                  <a:pt x="185866" y="70269"/>
                </a:lnTo>
                <a:lnTo>
                  <a:pt x="197954" y="2019"/>
                </a:lnTo>
                <a:close/>
              </a:path>
              <a:path w="1070609" h="132715">
                <a:moveTo>
                  <a:pt x="324726" y="2019"/>
                </a:moveTo>
                <a:lnTo>
                  <a:pt x="223824" y="2019"/>
                </a:lnTo>
                <a:lnTo>
                  <a:pt x="201256" y="130441"/>
                </a:lnTo>
                <a:lnTo>
                  <a:pt x="236486" y="130441"/>
                </a:lnTo>
                <a:lnTo>
                  <a:pt x="245478" y="80175"/>
                </a:lnTo>
                <a:lnTo>
                  <a:pt x="284924" y="80175"/>
                </a:lnTo>
                <a:lnTo>
                  <a:pt x="290233" y="50088"/>
                </a:lnTo>
                <a:lnTo>
                  <a:pt x="250799" y="50088"/>
                </a:lnTo>
                <a:lnTo>
                  <a:pt x="253911" y="32283"/>
                </a:lnTo>
                <a:lnTo>
                  <a:pt x="319405" y="32283"/>
                </a:lnTo>
                <a:lnTo>
                  <a:pt x="324726" y="2019"/>
                </a:lnTo>
                <a:close/>
              </a:path>
              <a:path w="1070609" h="132715">
                <a:moveTo>
                  <a:pt x="380136" y="2019"/>
                </a:moveTo>
                <a:lnTo>
                  <a:pt x="343814" y="2019"/>
                </a:lnTo>
                <a:lnTo>
                  <a:pt x="321246" y="130441"/>
                </a:lnTo>
                <a:lnTo>
                  <a:pt x="413346" y="130441"/>
                </a:lnTo>
                <a:lnTo>
                  <a:pt x="418846" y="99440"/>
                </a:lnTo>
                <a:lnTo>
                  <a:pt x="363080" y="99440"/>
                </a:lnTo>
                <a:lnTo>
                  <a:pt x="380136" y="2019"/>
                </a:lnTo>
                <a:close/>
              </a:path>
              <a:path w="1070609" h="132715">
                <a:moveTo>
                  <a:pt x="487108" y="2019"/>
                </a:moveTo>
                <a:lnTo>
                  <a:pt x="450786" y="2019"/>
                </a:lnTo>
                <a:lnTo>
                  <a:pt x="437946" y="75590"/>
                </a:lnTo>
                <a:lnTo>
                  <a:pt x="438404" y="101658"/>
                </a:lnTo>
                <a:lnTo>
                  <a:pt x="448789" y="119299"/>
                </a:lnTo>
                <a:lnTo>
                  <a:pt x="466503" y="129302"/>
                </a:lnTo>
                <a:lnTo>
                  <a:pt x="488950" y="132460"/>
                </a:lnTo>
                <a:lnTo>
                  <a:pt x="511856" y="129302"/>
                </a:lnTo>
                <a:lnTo>
                  <a:pt x="529515" y="119299"/>
                </a:lnTo>
                <a:lnTo>
                  <a:pt x="542119" y="101658"/>
                </a:lnTo>
                <a:lnTo>
                  <a:pt x="542287" y="101091"/>
                </a:lnTo>
                <a:lnTo>
                  <a:pt x="490969" y="101091"/>
                </a:lnTo>
                <a:lnTo>
                  <a:pt x="481778" y="99325"/>
                </a:lnTo>
                <a:lnTo>
                  <a:pt x="476080" y="94256"/>
                </a:lnTo>
                <a:lnTo>
                  <a:pt x="473651" y="86229"/>
                </a:lnTo>
                <a:lnTo>
                  <a:pt x="474268" y="75590"/>
                </a:lnTo>
                <a:lnTo>
                  <a:pt x="487108" y="2019"/>
                </a:lnTo>
                <a:close/>
              </a:path>
              <a:path w="1070609" h="132715">
                <a:moveTo>
                  <a:pt x="562698" y="2019"/>
                </a:moveTo>
                <a:lnTo>
                  <a:pt x="526376" y="2019"/>
                </a:lnTo>
                <a:lnTo>
                  <a:pt x="513524" y="75590"/>
                </a:lnTo>
                <a:lnTo>
                  <a:pt x="510802" y="86229"/>
                </a:lnTo>
                <a:lnTo>
                  <a:pt x="506442" y="94256"/>
                </a:lnTo>
                <a:lnTo>
                  <a:pt x="499985" y="99325"/>
                </a:lnTo>
                <a:lnTo>
                  <a:pt x="490969" y="101091"/>
                </a:lnTo>
                <a:lnTo>
                  <a:pt x="542287" y="101091"/>
                </a:lnTo>
                <a:lnTo>
                  <a:pt x="549859" y="75590"/>
                </a:lnTo>
                <a:lnTo>
                  <a:pt x="562698" y="2019"/>
                </a:lnTo>
                <a:close/>
              </a:path>
              <a:path w="1070609" h="132715">
                <a:moveTo>
                  <a:pt x="685622" y="2019"/>
                </a:moveTo>
                <a:lnTo>
                  <a:pt x="588010" y="2019"/>
                </a:lnTo>
                <a:lnTo>
                  <a:pt x="565454" y="130441"/>
                </a:lnTo>
                <a:lnTo>
                  <a:pt x="664337" y="130441"/>
                </a:lnTo>
                <a:lnTo>
                  <a:pt x="669480" y="100533"/>
                </a:lnTo>
                <a:lnTo>
                  <a:pt x="605815" y="100533"/>
                </a:lnTo>
                <a:lnTo>
                  <a:pt x="609663" y="78524"/>
                </a:lnTo>
                <a:lnTo>
                  <a:pt x="646912" y="78524"/>
                </a:lnTo>
                <a:lnTo>
                  <a:pt x="652233" y="48983"/>
                </a:lnTo>
                <a:lnTo>
                  <a:pt x="614984" y="48983"/>
                </a:lnTo>
                <a:lnTo>
                  <a:pt x="617918" y="31915"/>
                </a:lnTo>
                <a:lnTo>
                  <a:pt x="680300" y="31915"/>
                </a:lnTo>
                <a:lnTo>
                  <a:pt x="685622" y="2019"/>
                </a:lnTo>
                <a:close/>
              </a:path>
              <a:path w="1070609" h="132715">
                <a:moveTo>
                  <a:pt x="741210" y="2019"/>
                </a:moveTo>
                <a:lnTo>
                  <a:pt x="709841" y="2019"/>
                </a:lnTo>
                <a:lnTo>
                  <a:pt x="687082" y="130441"/>
                </a:lnTo>
                <a:lnTo>
                  <a:pt x="721207" y="130441"/>
                </a:lnTo>
                <a:lnTo>
                  <a:pt x="728179" y="91173"/>
                </a:lnTo>
                <a:lnTo>
                  <a:pt x="729676" y="82376"/>
                </a:lnTo>
                <a:lnTo>
                  <a:pt x="731268" y="72194"/>
                </a:lnTo>
                <a:lnTo>
                  <a:pt x="732399" y="63967"/>
                </a:lnTo>
                <a:lnTo>
                  <a:pt x="732955" y="57975"/>
                </a:lnTo>
                <a:lnTo>
                  <a:pt x="771922" y="57975"/>
                </a:lnTo>
                <a:lnTo>
                  <a:pt x="771042" y="56092"/>
                </a:lnTo>
                <a:lnTo>
                  <a:pt x="766642" y="47301"/>
                </a:lnTo>
                <a:lnTo>
                  <a:pt x="762673" y="39992"/>
                </a:lnTo>
                <a:lnTo>
                  <a:pt x="741210" y="2019"/>
                </a:lnTo>
                <a:close/>
              </a:path>
              <a:path w="1070609" h="132715">
                <a:moveTo>
                  <a:pt x="771922" y="57975"/>
                </a:moveTo>
                <a:lnTo>
                  <a:pt x="732955" y="57975"/>
                </a:lnTo>
                <a:lnTo>
                  <a:pt x="735790" y="64402"/>
                </a:lnTo>
                <a:lnTo>
                  <a:pt x="739533" y="72194"/>
                </a:lnTo>
                <a:lnTo>
                  <a:pt x="743867" y="80833"/>
                </a:lnTo>
                <a:lnTo>
                  <a:pt x="747636" y="88061"/>
                </a:lnTo>
                <a:lnTo>
                  <a:pt x="770013" y="130441"/>
                </a:lnTo>
                <a:lnTo>
                  <a:pt x="799007" y="130441"/>
                </a:lnTo>
                <a:lnTo>
                  <a:pt x="809665" y="70269"/>
                </a:lnTo>
                <a:lnTo>
                  <a:pt x="777354" y="70269"/>
                </a:lnTo>
                <a:lnTo>
                  <a:pt x="774724" y="63967"/>
                </a:lnTo>
                <a:lnTo>
                  <a:pt x="771922" y="57975"/>
                </a:lnTo>
                <a:close/>
              </a:path>
              <a:path w="1070609" h="132715">
                <a:moveTo>
                  <a:pt x="821753" y="2019"/>
                </a:moveTo>
                <a:lnTo>
                  <a:pt x="787628" y="2019"/>
                </a:lnTo>
                <a:lnTo>
                  <a:pt x="781392" y="37058"/>
                </a:lnTo>
                <a:lnTo>
                  <a:pt x="780009" y="45857"/>
                </a:lnTo>
                <a:lnTo>
                  <a:pt x="778749" y="55449"/>
                </a:lnTo>
                <a:lnTo>
                  <a:pt x="777782" y="64402"/>
                </a:lnTo>
                <a:lnTo>
                  <a:pt x="777354" y="70269"/>
                </a:lnTo>
                <a:lnTo>
                  <a:pt x="809665" y="70269"/>
                </a:lnTo>
                <a:lnTo>
                  <a:pt x="821753" y="2019"/>
                </a:lnTo>
                <a:close/>
              </a:path>
              <a:path w="1070609" h="132715">
                <a:moveTo>
                  <a:pt x="895692" y="0"/>
                </a:moveTo>
                <a:lnTo>
                  <a:pt x="867878" y="6492"/>
                </a:lnTo>
                <a:lnTo>
                  <a:pt x="847116" y="23872"/>
                </a:lnTo>
                <a:lnTo>
                  <a:pt x="834129" y="48991"/>
                </a:lnTo>
                <a:lnTo>
                  <a:pt x="829640" y="78701"/>
                </a:lnTo>
                <a:lnTo>
                  <a:pt x="833341" y="101653"/>
                </a:lnTo>
                <a:lnTo>
                  <a:pt x="843975" y="118516"/>
                </a:lnTo>
                <a:lnTo>
                  <a:pt x="860833" y="128911"/>
                </a:lnTo>
                <a:lnTo>
                  <a:pt x="883208" y="132460"/>
                </a:lnTo>
                <a:lnTo>
                  <a:pt x="904313" y="129129"/>
                </a:lnTo>
                <a:lnTo>
                  <a:pt x="919516" y="120808"/>
                </a:lnTo>
                <a:lnTo>
                  <a:pt x="930145" y="110011"/>
                </a:lnTo>
                <a:lnTo>
                  <a:pt x="936019" y="101447"/>
                </a:lnTo>
                <a:lnTo>
                  <a:pt x="885418" y="101447"/>
                </a:lnTo>
                <a:lnTo>
                  <a:pt x="877549" y="99929"/>
                </a:lnTo>
                <a:lnTo>
                  <a:pt x="871866" y="95351"/>
                </a:lnTo>
                <a:lnTo>
                  <a:pt x="868418" y="87678"/>
                </a:lnTo>
                <a:lnTo>
                  <a:pt x="867257" y="76873"/>
                </a:lnTo>
                <a:lnTo>
                  <a:pt x="868770" y="61111"/>
                </a:lnTo>
                <a:lnTo>
                  <a:pt x="873447" y="46297"/>
                </a:lnTo>
                <a:lnTo>
                  <a:pt x="881493" y="35303"/>
                </a:lnTo>
                <a:lnTo>
                  <a:pt x="893114" y="31000"/>
                </a:lnTo>
                <a:lnTo>
                  <a:pt x="943773" y="31000"/>
                </a:lnTo>
                <a:lnTo>
                  <a:pt x="940527" y="21672"/>
                </a:lnTo>
                <a:lnTo>
                  <a:pt x="930821" y="9815"/>
                </a:lnTo>
                <a:lnTo>
                  <a:pt x="916162" y="2499"/>
                </a:lnTo>
                <a:lnTo>
                  <a:pt x="895692" y="0"/>
                </a:lnTo>
                <a:close/>
              </a:path>
              <a:path w="1070609" h="132715">
                <a:moveTo>
                  <a:pt x="909447" y="83286"/>
                </a:moveTo>
                <a:lnTo>
                  <a:pt x="905488" y="89301"/>
                </a:lnTo>
                <a:lnTo>
                  <a:pt x="900461" y="95191"/>
                </a:lnTo>
                <a:lnTo>
                  <a:pt x="893920" y="99669"/>
                </a:lnTo>
                <a:lnTo>
                  <a:pt x="885418" y="101447"/>
                </a:lnTo>
                <a:lnTo>
                  <a:pt x="936019" y="101447"/>
                </a:lnTo>
                <a:lnTo>
                  <a:pt x="937526" y="99250"/>
                </a:lnTo>
                <a:lnTo>
                  <a:pt x="909447" y="83286"/>
                </a:lnTo>
                <a:close/>
              </a:path>
              <a:path w="1070609" h="132715">
                <a:moveTo>
                  <a:pt x="943773" y="31000"/>
                </a:moveTo>
                <a:lnTo>
                  <a:pt x="893114" y="31000"/>
                </a:lnTo>
                <a:lnTo>
                  <a:pt x="900721" y="32465"/>
                </a:lnTo>
                <a:lnTo>
                  <a:pt x="906035" y="36526"/>
                </a:lnTo>
                <a:lnTo>
                  <a:pt x="909661" y="42686"/>
                </a:lnTo>
                <a:lnTo>
                  <a:pt x="912202" y="50444"/>
                </a:lnTo>
                <a:lnTo>
                  <a:pt x="946137" y="37795"/>
                </a:lnTo>
                <a:lnTo>
                  <a:pt x="943773" y="31000"/>
                </a:lnTo>
                <a:close/>
              </a:path>
              <a:path w="1070609" h="132715">
                <a:moveTo>
                  <a:pt x="1070343" y="2019"/>
                </a:moveTo>
                <a:lnTo>
                  <a:pt x="972743" y="2019"/>
                </a:lnTo>
                <a:lnTo>
                  <a:pt x="950175" y="130441"/>
                </a:lnTo>
                <a:lnTo>
                  <a:pt x="1049070" y="130441"/>
                </a:lnTo>
                <a:lnTo>
                  <a:pt x="1054201" y="100533"/>
                </a:lnTo>
                <a:lnTo>
                  <a:pt x="990536" y="100533"/>
                </a:lnTo>
                <a:lnTo>
                  <a:pt x="994397" y="78524"/>
                </a:lnTo>
                <a:lnTo>
                  <a:pt x="1031633" y="78524"/>
                </a:lnTo>
                <a:lnTo>
                  <a:pt x="1036955" y="48983"/>
                </a:lnTo>
                <a:lnTo>
                  <a:pt x="999718" y="48983"/>
                </a:lnTo>
                <a:lnTo>
                  <a:pt x="1002652" y="31915"/>
                </a:lnTo>
                <a:lnTo>
                  <a:pt x="1065022" y="31915"/>
                </a:lnTo>
                <a:lnTo>
                  <a:pt x="1070343" y="2019"/>
                </a:lnTo>
                <a:close/>
              </a:path>
            </a:pathLst>
          </a:custGeom>
          <a:solidFill>
            <a:srgbClr val="A7A9AC"/>
          </a:solidFill>
        </p:spPr>
        <p:txBody>
          <a:bodyPr wrap="square" lIns="0" tIns="0" rIns="0" bIns="0" rtlCol="0"/>
          <a:lstStyle/>
          <a:p>
            <a:endParaRPr/>
          </a:p>
        </p:txBody>
      </p:sp>
      <p:sp>
        <p:nvSpPr>
          <p:cNvPr id="39" name="object 39"/>
          <p:cNvSpPr/>
          <p:nvPr/>
        </p:nvSpPr>
        <p:spPr>
          <a:xfrm>
            <a:off x="7694650" y="7307271"/>
            <a:ext cx="1163320" cy="130175"/>
          </a:xfrm>
          <a:custGeom>
            <a:avLst/>
            <a:gdLst/>
            <a:ahLst/>
            <a:cxnLst/>
            <a:rect l="l" t="t" r="r" b="b"/>
            <a:pathLst>
              <a:path w="1163320" h="130175">
                <a:moveTo>
                  <a:pt x="53238" y="0"/>
                </a:moveTo>
                <a:lnTo>
                  <a:pt x="31182" y="4781"/>
                </a:lnTo>
                <a:lnTo>
                  <a:pt x="14408" y="18160"/>
                </a:lnTo>
                <a:lnTo>
                  <a:pt x="3739" y="38694"/>
                </a:lnTo>
                <a:lnTo>
                  <a:pt x="0" y="64935"/>
                </a:lnTo>
                <a:lnTo>
                  <a:pt x="3739" y="91178"/>
                </a:lnTo>
                <a:lnTo>
                  <a:pt x="14408" y="111715"/>
                </a:lnTo>
                <a:lnTo>
                  <a:pt x="31182" y="125099"/>
                </a:lnTo>
                <a:lnTo>
                  <a:pt x="53238" y="129882"/>
                </a:lnTo>
                <a:lnTo>
                  <a:pt x="66796" y="128292"/>
                </a:lnTo>
                <a:lnTo>
                  <a:pt x="78698" y="123632"/>
                </a:lnTo>
                <a:lnTo>
                  <a:pt x="88710" y="116075"/>
                </a:lnTo>
                <a:lnTo>
                  <a:pt x="92594" y="111010"/>
                </a:lnTo>
                <a:lnTo>
                  <a:pt x="53238" y="111010"/>
                </a:lnTo>
                <a:lnTo>
                  <a:pt x="38695" y="107785"/>
                </a:lnTo>
                <a:lnTo>
                  <a:pt x="28098" y="98569"/>
                </a:lnTo>
                <a:lnTo>
                  <a:pt x="21616" y="84055"/>
                </a:lnTo>
                <a:lnTo>
                  <a:pt x="19418" y="64935"/>
                </a:lnTo>
                <a:lnTo>
                  <a:pt x="21616" y="45821"/>
                </a:lnTo>
                <a:lnTo>
                  <a:pt x="28098" y="31311"/>
                </a:lnTo>
                <a:lnTo>
                  <a:pt x="38695" y="22097"/>
                </a:lnTo>
                <a:lnTo>
                  <a:pt x="53238" y="18872"/>
                </a:lnTo>
                <a:lnTo>
                  <a:pt x="92611" y="18872"/>
                </a:lnTo>
                <a:lnTo>
                  <a:pt x="88601" y="13421"/>
                </a:lnTo>
                <a:lnTo>
                  <a:pt x="79097" y="6043"/>
                </a:lnTo>
                <a:lnTo>
                  <a:pt x="67366" y="1530"/>
                </a:lnTo>
                <a:lnTo>
                  <a:pt x="53238" y="0"/>
                </a:lnTo>
                <a:close/>
              </a:path>
              <a:path w="1163320" h="130175">
                <a:moveTo>
                  <a:pt x="80949" y="95351"/>
                </a:moveTo>
                <a:lnTo>
                  <a:pt x="75734" y="102127"/>
                </a:lnTo>
                <a:lnTo>
                  <a:pt x="69589" y="107029"/>
                </a:lnTo>
                <a:lnTo>
                  <a:pt x="62197" y="110007"/>
                </a:lnTo>
                <a:lnTo>
                  <a:pt x="53238" y="111010"/>
                </a:lnTo>
                <a:lnTo>
                  <a:pt x="92594" y="111010"/>
                </a:lnTo>
                <a:lnTo>
                  <a:pt x="96596" y="105790"/>
                </a:lnTo>
                <a:lnTo>
                  <a:pt x="80949" y="95351"/>
                </a:lnTo>
                <a:close/>
              </a:path>
              <a:path w="1163320" h="130175">
                <a:moveTo>
                  <a:pt x="92611" y="18872"/>
                </a:moveTo>
                <a:lnTo>
                  <a:pt x="53238" y="18872"/>
                </a:lnTo>
                <a:lnTo>
                  <a:pt x="61868" y="19790"/>
                </a:lnTo>
                <a:lnTo>
                  <a:pt x="68710" y="22580"/>
                </a:lnTo>
                <a:lnTo>
                  <a:pt x="74337" y="27294"/>
                </a:lnTo>
                <a:lnTo>
                  <a:pt x="79324" y="33985"/>
                </a:lnTo>
                <a:lnTo>
                  <a:pt x="96050" y="23545"/>
                </a:lnTo>
                <a:lnTo>
                  <a:pt x="92611" y="18872"/>
                </a:lnTo>
                <a:close/>
              </a:path>
              <a:path w="1163320" h="130175">
                <a:moveTo>
                  <a:pt x="166966" y="0"/>
                </a:moveTo>
                <a:lnTo>
                  <a:pt x="144903" y="4781"/>
                </a:lnTo>
                <a:lnTo>
                  <a:pt x="128125" y="18160"/>
                </a:lnTo>
                <a:lnTo>
                  <a:pt x="117455" y="38694"/>
                </a:lnTo>
                <a:lnTo>
                  <a:pt x="113715" y="64935"/>
                </a:lnTo>
                <a:lnTo>
                  <a:pt x="117455" y="91178"/>
                </a:lnTo>
                <a:lnTo>
                  <a:pt x="128125" y="111715"/>
                </a:lnTo>
                <a:lnTo>
                  <a:pt x="144903" y="125099"/>
                </a:lnTo>
                <a:lnTo>
                  <a:pt x="166966" y="129882"/>
                </a:lnTo>
                <a:lnTo>
                  <a:pt x="189130" y="125099"/>
                </a:lnTo>
                <a:lnTo>
                  <a:pt x="205957" y="111715"/>
                </a:lnTo>
                <a:lnTo>
                  <a:pt x="206324" y="111010"/>
                </a:lnTo>
                <a:lnTo>
                  <a:pt x="166966" y="111010"/>
                </a:lnTo>
                <a:lnTo>
                  <a:pt x="152387" y="107785"/>
                </a:lnTo>
                <a:lnTo>
                  <a:pt x="141720" y="98569"/>
                </a:lnTo>
                <a:lnTo>
                  <a:pt x="135171" y="84055"/>
                </a:lnTo>
                <a:lnTo>
                  <a:pt x="132943" y="64935"/>
                </a:lnTo>
                <a:lnTo>
                  <a:pt x="135171" y="45821"/>
                </a:lnTo>
                <a:lnTo>
                  <a:pt x="141720" y="31311"/>
                </a:lnTo>
                <a:lnTo>
                  <a:pt x="152387" y="22097"/>
                </a:lnTo>
                <a:lnTo>
                  <a:pt x="166966" y="18872"/>
                </a:lnTo>
                <a:lnTo>
                  <a:pt x="206327" y="18872"/>
                </a:lnTo>
                <a:lnTo>
                  <a:pt x="205957" y="18160"/>
                </a:lnTo>
                <a:lnTo>
                  <a:pt x="189130" y="4781"/>
                </a:lnTo>
                <a:lnTo>
                  <a:pt x="166966" y="0"/>
                </a:lnTo>
                <a:close/>
              </a:path>
              <a:path w="1163320" h="130175">
                <a:moveTo>
                  <a:pt x="206327" y="18872"/>
                </a:moveTo>
                <a:lnTo>
                  <a:pt x="166966" y="18872"/>
                </a:lnTo>
                <a:lnTo>
                  <a:pt x="181647" y="22097"/>
                </a:lnTo>
                <a:lnTo>
                  <a:pt x="192362" y="31311"/>
                </a:lnTo>
                <a:lnTo>
                  <a:pt x="198926" y="45821"/>
                </a:lnTo>
                <a:lnTo>
                  <a:pt x="201155" y="64935"/>
                </a:lnTo>
                <a:lnTo>
                  <a:pt x="198926" y="84055"/>
                </a:lnTo>
                <a:lnTo>
                  <a:pt x="192362" y="98569"/>
                </a:lnTo>
                <a:lnTo>
                  <a:pt x="181647" y="107785"/>
                </a:lnTo>
                <a:lnTo>
                  <a:pt x="166966" y="111010"/>
                </a:lnTo>
                <a:lnTo>
                  <a:pt x="206324" y="111010"/>
                </a:lnTo>
                <a:lnTo>
                  <a:pt x="216642" y="91178"/>
                </a:lnTo>
                <a:lnTo>
                  <a:pt x="220383" y="64935"/>
                </a:lnTo>
                <a:lnTo>
                  <a:pt x="216642" y="38694"/>
                </a:lnTo>
                <a:lnTo>
                  <a:pt x="206327" y="18872"/>
                </a:lnTo>
                <a:close/>
              </a:path>
              <a:path w="1163320" h="130175">
                <a:moveTo>
                  <a:pt x="285699" y="52895"/>
                </a:moveTo>
                <a:lnTo>
                  <a:pt x="240741" y="52895"/>
                </a:lnTo>
                <a:lnTo>
                  <a:pt x="240741" y="71221"/>
                </a:lnTo>
                <a:lnTo>
                  <a:pt x="285699" y="71221"/>
                </a:lnTo>
                <a:lnTo>
                  <a:pt x="285699" y="52895"/>
                </a:lnTo>
                <a:close/>
              </a:path>
              <a:path w="1163320" h="130175">
                <a:moveTo>
                  <a:pt x="359282" y="0"/>
                </a:moveTo>
                <a:lnTo>
                  <a:pt x="337227" y="4781"/>
                </a:lnTo>
                <a:lnTo>
                  <a:pt x="320452" y="18160"/>
                </a:lnTo>
                <a:lnTo>
                  <a:pt x="309783" y="38694"/>
                </a:lnTo>
                <a:lnTo>
                  <a:pt x="306044" y="64935"/>
                </a:lnTo>
                <a:lnTo>
                  <a:pt x="309783" y="91178"/>
                </a:lnTo>
                <a:lnTo>
                  <a:pt x="320452" y="111715"/>
                </a:lnTo>
                <a:lnTo>
                  <a:pt x="337227" y="125099"/>
                </a:lnTo>
                <a:lnTo>
                  <a:pt x="359282" y="129882"/>
                </a:lnTo>
                <a:lnTo>
                  <a:pt x="372833" y="128292"/>
                </a:lnTo>
                <a:lnTo>
                  <a:pt x="384733" y="123632"/>
                </a:lnTo>
                <a:lnTo>
                  <a:pt x="394748" y="116075"/>
                </a:lnTo>
                <a:lnTo>
                  <a:pt x="398635" y="111010"/>
                </a:lnTo>
                <a:lnTo>
                  <a:pt x="359282" y="111010"/>
                </a:lnTo>
                <a:lnTo>
                  <a:pt x="344732" y="107785"/>
                </a:lnTo>
                <a:lnTo>
                  <a:pt x="334132" y="98569"/>
                </a:lnTo>
                <a:lnTo>
                  <a:pt x="327648" y="84055"/>
                </a:lnTo>
                <a:lnTo>
                  <a:pt x="325450" y="64935"/>
                </a:lnTo>
                <a:lnTo>
                  <a:pt x="327648" y="45821"/>
                </a:lnTo>
                <a:lnTo>
                  <a:pt x="334132" y="31311"/>
                </a:lnTo>
                <a:lnTo>
                  <a:pt x="344732" y="22097"/>
                </a:lnTo>
                <a:lnTo>
                  <a:pt x="359282" y="18872"/>
                </a:lnTo>
                <a:lnTo>
                  <a:pt x="398656" y="18872"/>
                </a:lnTo>
                <a:lnTo>
                  <a:pt x="394646" y="13421"/>
                </a:lnTo>
                <a:lnTo>
                  <a:pt x="385141" y="6043"/>
                </a:lnTo>
                <a:lnTo>
                  <a:pt x="373410" y="1530"/>
                </a:lnTo>
                <a:lnTo>
                  <a:pt x="359282" y="0"/>
                </a:lnTo>
                <a:close/>
              </a:path>
              <a:path w="1163320" h="130175">
                <a:moveTo>
                  <a:pt x="386981" y="95351"/>
                </a:moveTo>
                <a:lnTo>
                  <a:pt x="381767" y="102127"/>
                </a:lnTo>
                <a:lnTo>
                  <a:pt x="375627" y="107029"/>
                </a:lnTo>
                <a:lnTo>
                  <a:pt x="368240" y="110007"/>
                </a:lnTo>
                <a:lnTo>
                  <a:pt x="359282" y="111010"/>
                </a:lnTo>
                <a:lnTo>
                  <a:pt x="398635" y="111010"/>
                </a:lnTo>
                <a:lnTo>
                  <a:pt x="402640" y="105790"/>
                </a:lnTo>
                <a:lnTo>
                  <a:pt x="386981" y="95351"/>
                </a:lnTo>
                <a:close/>
              </a:path>
              <a:path w="1163320" h="130175">
                <a:moveTo>
                  <a:pt x="398656" y="18872"/>
                </a:moveTo>
                <a:lnTo>
                  <a:pt x="359282" y="18872"/>
                </a:lnTo>
                <a:lnTo>
                  <a:pt x="367913" y="19790"/>
                </a:lnTo>
                <a:lnTo>
                  <a:pt x="374754" y="22580"/>
                </a:lnTo>
                <a:lnTo>
                  <a:pt x="380382" y="27294"/>
                </a:lnTo>
                <a:lnTo>
                  <a:pt x="385368" y="33985"/>
                </a:lnTo>
                <a:lnTo>
                  <a:pt x="402094" y="23545"/>
                </a:lnTo>
                <a:lnTo>
                  <a:pt x="398656" y="18872"/>
                </a:lnTo>
                <a:close/>
              </a:path>
              <a:path w="1163320" h="130175">
                <a:moveTo>
                  <a:pt x="485051" y="1981"/>
                </a:moveTo>
                <a:lnTo>
                  <a:pt x="429831" y="1981"/>
                </a:lnTo>
                <a:lnTo>
                  <a:pt x="429831" y="127901"/>
                </a:lnTo>
                <a:lnTo>
                  <a:pt x="448335" y="127901"/>
                </a:lnTo>
                <a:lnTo>
                  <a:pt x="448335" y="78066"/>
                </a:lnTo>
                <a:lnTo>
                  <a:pt x="498639" y="78066"/>
                </a:lnTo>
                <a:lnTo>
                  <a:pt x="497827" y="76441"/>
                </a:lnTo>
                <a:lnTo>
                  <a:pt x="509364" y="71698"/>
                </a:lnTo>
                <a:lnTo>
                  <a:pt x="518080" y="63950"/>
                </a:lnTo>
                <a:lnTo>
                  <a:pt x="519970" y="60274"/>
                </a:lnTo>
                <a:lnTo>
                  <a:pt x="448335" y="60274"/>
                </a:lnTo>
                <a:lnTo>
                  <a:pt x="448335" y="19773"/>
                </a:lnTo>
                <a:lnTo>
                  <a:pt x="520036" y="19773"/>
                </a:lnTo>
                <a:lnTo>
                  <a:pt x="513516" y="11061"/>
                </a:lnTo>
                <a:lnTo>
                  <a:pt x="500636" y="4211"/>
                </a:lnTo>
                <a:lnTo>
                  <a:pt x="485051" y="1981"/>
                </a:lnTo>
                <a:close/>
              </a:path>
              <a:path w="1163320" h="130175">
                <a:moveTo>
                  <a:pt x="498639" y="78066"/>
                </a:moveTo>
                <a:lnTo>
                  <a:pt x="476770" y="78066"/>
                </a:lnTo>
                <a:lnTo>
                  <a:pt x="501789" y="127901"/>
                </a:lnTo>
                <a:lnTo>
                  <a:pt x="523544" y="127901"/>
                </a:lnTo>
                <a:lnTo>
                  <a:pt x="498639" y="78066"/>
                </a:lnTo>
                <a:close/>
              </a:path>
              <a:path w="1163320" h="130175">
                <a:moveTo>
                  <a:pt x="520036" y="19773"/>
                </a:moveTo>
                <a:lnTo>
                  <a:pt x="485051" y="19773"/>
                </a:lnTo>
                <a:lnTo>
                  <a:pt x="493788" y="21104"/>
                </a:lnTo>
                <a:lnTo>
                  <a:pt x="500554" y="25015"/>
                </a:lnTo>
                <a:lnTo>
                  <a:pt x="504925" y="31389"/>
                </a:lnTo>
                <a:lnTo>
                  <a:pt x="506475" y="40106"/>
                </a:lnTo>
                <a:lnTo>
                  <a:pt x="504900" y="49033"/>
                </a:lnTo>
                <a:lnTo>
                  <a:pt x="500487" y="55324"/>
                </a:lnTo>
                <a:lnTo>
                  <a:pt x="493713" y="59048"/>
                </a:lnTo>
                <a:lnTo>
                  <a:pt x="485051" y="60274"/>
                </a:lnTo>
                <a:lnTo>
                  <a:pt x="519970" y="60274"/>
                </a:lnTo>
                <a:lnTo>
                  <a:pt x="523591" y="53231"/>
                </a:lnTo>
                <a:lnTo>
                  <a:pt x="525513" y="39573"/>
                </a:lnTo>
                <a:lnTo>
                  <a:pt x="522278" y="22769"/>
                </a:lnTo>
                <a:lnTo>
                  <a:pt x="520036" y="19773"/>
                </a:lnTo>
                <a:close/>
              </a:path>
              <a:path w="1163320" h="130175">
                <a:moveTo>
                  <a:pt x="635800" y="1981"/>
                </a:moveTo>
                <a:lnTo>
                  <a:pt x="554685" y="1981"/>
                </a:lnTo>
                <a:lnTo>
                  <a:pt x="554685" y="127901"/>
                </a:lnTo>
                <a:lnTo>
                  <a:pt x="638505" y="127901"/>
                </a:lnTo>
                <a:lnTo>
                  <a:pt x="638505" y="109575"/>
                </a:lnTo>
                <a:lnTo>
                  <a:pt x="573557" y="109575"/>
                </a:lnTo>
                <a:lnTo>
                  <a:pt x="573557" y="69786"/>
                </a:lnTo>
                <a:lnTo>
                  <a:pt x="609714" y="69786"/>
                </a:lnTo>
                <a:lnTo>
                  <a:pt x="609714" y="51460"/>
                </a:lnTo>
                <a:lnTo>
                  <a:pt x="573557" y="51460"/>
                </a:lnTo>
                <a:lnTo>
                  <a:pt x="573557" y="20307"/>
                </a:lnTo>
                <a:lnTo>
                  <a:pt x="635800" y="20307"/>
                </a:lnTo>
                <a:lnTo>
                  <a:pt x="635800" y="1981"/>
                </a:lnTo>
                <a:close/>
              </a:path>
              <a:path w="1163320" h="130175">
                <a:moveTo>
                  <a:pt x="722718" y="1955"/>
                </a:moveTo>
                <a:lnTo>
                  <a:pt x="702741" y="1955"/>
                </a:lnTo>
                <a:lnTo>
                  <a:pt x="657402" y="127901"/>
                </a:lnTo>
                <a:lnTo>
                  <a:pt x="677011" y="127901"/>
                </a:lnTo>
                <a:lnTo>
                  <a:pt x="687451" y="98031"/>
                </a:lnTo>
                <a:lnTo>
                  <a:pt x="757711" y="98031"/>
                </a:lnTo>
                <a:lnTo>
                  <a:pt x="751559" y="81140"/>
                </a:lnTo>
                <a:lnTo>
                  <a:pt x="693204" y="81140"/>
                </a:lnTo>
                <a:lnTo>
                  <a:pt x="703347" y="52171"/>
                </a:lnTo>
                <a:lnTo>
                  <a:pt x="705885" y="44603"/>
                </a:lnTo>
                <a:lnTo>
                  <a:pt x="708548" y="36283"/>
                </a:lnTo>
                <a:lnTo>
                  <a:pt x="710874" y="28707"/>
                </a:lnTo>
                <a:lnTo>
                  <a:pt x="712457" y="23190"/>
                </a:lnTo>
                <a:lnTo>
                  <a:pt x="730452" y="23190"/>
                </a:lnTo>
                <a:lnTo>
                  <a:pt x="722718" y="1955"/>
                </a:lnTo>
                <a:close/>
              </a:path>
              <a:path w="1163320" h="130175">
                <a:moveTo>
                  <a:pt x="757711" y="98031"/>
                </a:moveTo>
                <a:lnTo>
                  <a:pt x="737831" y="98031"/>
                </a:lnTo>
                <a:lnTo>
                  <a:pt x="748436" y="127901"/>
                </a:lnTo>
                <a:lnTo>
                  <a:pt x="768591" y="127901"/>
                </a:lnTo>
                <a:lnTo>
                  <a:pt x="757711" y="98031"/>
                </a:lnTo>
                <a:close/>
              </a:path>
              <a:path w="1163320" h="130175">
                <a:moveTo>
                  <a:pt x="730452" y="23190"/>
                </a:moveTo>
                <a:lnTo>
                  <a:pt x="712457" y="23190"/>
                </a:lnTo>
                <a:lnTo>
                  <a:pt x="714122" y="28729"/>
                </a:lnTo>
                <a:lnTo>
                  <a:pt x="716616" y="36328"/>
                </a:lnTo>
                <a:lnTo>
                  <a:pt x="722056" y="52349"/>
                </a:lnTo>
                <a:lnTo>
                  <a:pt x="732066" y="81140"/>
                </a:lnTo>
                <a:lnTo>
                  <a:pt x="751559" y="81140"/>
                </a:lnTo>
                <a:lnTo>
                  <a:pt x="730452" y="23190"/>
                </a:lnTo>
                <a:close/>
              </a:path>
              <a:path w="1163320" h="130175">
                <a:moveTo>
                  <a:pt x="824877" y="20485"/>
                </a:moveTo>
                <a:lnTo>
                  <a:pt x="806005" y="20485"/>
                </a:lnTo>
                <a:lnTo>
                  <a:pt x="806005" y="127901"/>
                </a:lnTo>
                <a:lnTo>
                  <a:pt x="824877" y="127901"/>
                </a:lnTo>
                <a:lnTo>
                  <a:pt x="824877" y="20485"/>
                </a:lnTo>
                <a:close/>
              </a:path>
              <a:path w="1163320" h="130175">
                <a:moveTo>
                  <a:pt x="861580" y="1981"/>
                </a:moveTo>
                <a:lnTo>
                  <a:pt x="769302" y="1981"/>
                </a:lnTo>
                <a:lnTo>
                  <a:pt x="769302" y="20485"/>
                </a:lnTo>
                <a:lnTo>
                  <a:pt x="861580" y="20485"/>
                </a:lnTo>
                <a:lnTo>
                  <a:pt x="861580" y="1981"/>
                </a:lnTo>
                <a:close/>
              </a:path>
              <a:path w="1163320" h="130175">
                <a:moveTo>
                  <a:pt x="906195" y="1955"/>
                </a:moveTo>
                <a:lnTo>
                  <a:pt x="887323" y="1955"/>
                </a:lnTo>
                <a:lnTo>
                  <a:pt x="887323" y="127901"/>
                </a:lnTo>
                <a:lnTo>
                  <a:pt x="906195" y="127901"/>
                </a:lnTo>
                <a:lnTo>
                  <a:pt x="906195" y="1955"/>
                </a:lnTo>
                <a:close/>
              </a:path>
              <a:path w="1163320" h="130175">
                <a:moveTo>
                  <a:pt x="987170" y="0"/>
                </a:moveTo>
                <a:lnTo>
                  <a:pt x="965107" y="4781"/>
                </a:lnTo>
                <a:lnTo>
                  <a:pt x="948329" y="18160"/>
                </a:lnTo>
                <a:lnTo>
                  <a:pt x="937659" y="38694"/>
                </a:lnTo>
                <a:lnTo>
                  <a:pt x="933919" y="64935"/>
                </a:lnTo>
                <a:lnTo>
                  <a:pt x="937659" y="91178"/>
                </a:lnTo>
                <a:lnTo>
                  <a:pt x="948329" y="111715"/>
                </a:lnTo>
                <a:lnTo>
                  <a:pt x="965107" y="125099"/>
                </a:lnTo>
                <a:lnTo>
                  <a:pt x="987170" y="129882"/>
                </a:lnTo>
                <a:lnTo>
                  <a:pt x="1009335" y="125099"/>
                </a:lnTo>
                <a:lnTo>
                  <a:pt x="1026161" y="111715"/>
                </a:lnTo>
                <a:lnTo>
                  <a:pt x="1026528" y="111010"/>
                </a:lnTo>
                <a:lnTo>
                  <a:pt x="987170" y="111010"/>
                </a:lnTo>
                <a:lnTo>
                  <a:pt x="972591" y="107785"/>
                </a:lnTo>
                <a:lnTo>
                  <a:pt x="961924" y="98569"/>
                </a:lnTo>
                <a:lnTo>
                  <a:pt x="955375" y="84055"/>
                </a:lnTo>
                <a:lnTo>
                  <a:pt x="953147" y="64935"/>
                </a:lnTo>
                <a:lnTo>
                  <a:pt x="955375" y="45821"/>
                </a:lnTo>
                <a:lnTo>
                  <a:pt x="961924" y="31311"/>
                </a:lnTo>
                <a:lnTo>
                  <a:pt x="972591" y="22097"/>
                </a:lnTo>
                <a:lnTo>
                  <a:pt x="987170" y="18872"/>
                </a:lnTo>
                <a:lnTo>
                  <a:pt x="1026531" y="18872"/>
                </a:lnTo>
                <a:lnTo>
                  <a:pt x="1026161" y="18160"/>
                </a:lnTo>
                <a:lnTo>
                  <a:pt x="1009335" y="4781"/>
                </a:lnTo>
                <a:lnTo>
                  <a:pt x="987170" y="0"/>
                </a:lnTo>
                <a:close/>
              </a:path>
              <a:path w="1163320" h="130175">
                <a:moveTo>
                  <a:pt x="1026531" y="18872"/>
                </a:moveTo>
                <a:lnTo>
                  <a:pt x="987170" y="18872"/>
                </a:lnTo>
                <a:lnTo>
                  <a:pt x="1001851" y="22097"/>
                </a:lnTo>
                <a:lnTo>
                  <a:pt x="1012566" y="31311"/>
                </a:lnTo>
                <a:lnTo>
                  <a:pt x="1019130" y="45821"/>
                </a:lnTo>
                <a:lnTo>
                  <a:pt x="1021359" y="64935"/>
                </a:lnTo>
                <a:lnTo>
                  <a:pt x="1019130" y="84055"/>
                </a:lnTo>
                <a:lnTo>
                  <a:pt x="1012566" y="98569"/>
                </a:lnTo>
                <a:lnTo>
                  <a:pt x="1001851" y="107785"/>
                </a:lnTo>
                <a:lnTo>
                  <a:pt x="987170" y="111010"/>
                </a:lnTo>
                <a:lnTo>
                  <a:pt x="1026528" y="111010"/>
                </a:lnTo>
                <a:lnTo>
                  <a:pt x="1036846" y="91178"/>
                </a:lnTo>
                <a:lnTo>
                  <a:pt x="1040587" y="64935"/>
                </a:lnTo>
                <a:lnTo>
                  <a:pt x="1036846" y="38694"/>
                </a:lnTo>
                <a:lnTo>
                  <a:pt x="1026531" y="18872"/>
                </a:lnTo>
                <a:close/>
              </a:path>
              <a:path w="1163320" h="130175">
                <a:moveTo>
                  <a:pt x="1086650" y="1955"/>
                </a:moveTo>
                <a:lnTo>
                  <a:pt x="1067422" y="1955"/>
                </a:lnTo>
                <a:lnTo>
                  <a:pt x="1067422" y="127901"/>
                </a:lnTo>
                <a:lnTo>
                  <a:pt x="1085748" y="127901"/>
                </a:lnTo>
                <a:lnTo>
                  <a:pt x="1085636" y="44246"/>
                </a:lnTo>
                <a:lnTo>
                  <a:pt x="1085570" y="33451"/>
                </a:lnTo>
                <a:lnTo>
                  <a:pt x="1106271" y="33451"/>
                </a:lnTo>
                <a:lnTo>
                  <a:pt x="1086650" y="1955"/>
                </a:lnTo>
                <a:close/>
              </a:path>
              <a:path w="1163320" h="130175">
                <a:moveTo>
                  <a:pt x="1106271" y="33451"/>
                </a:moveTo>
                <a:lnTo>
                  <a:pt x="1085570" y="33451"/>
                </a:lnTo>
                <a:lnTo>
                  <a:pt x="1087551" y="36690"/>
                </a:lnTo>
                <a:lnTo>
                  <a:pt x="1091869" y="44246"/>
                </a:lnTo>
                <a:lnTo>
                  <a:pt x="1094930" y="48920"/>
                </a:lnTo>
                <a:lnTo>
                  <a:pt x="1145146" y="127901"/>
                </a:lnTo>
                <a:lnTo>
                  <a:pt x="1163116" y="127901"/>
                </a:lnTo>
                <a:lnTo>
                  <a:pt x="1163116" y="96608"/>
                </a:lnTo>
                <a:lnTo>
                  <a:pt x="1144968" y="96608"/>
                </a:lnTo>
                <a:lnTo>
                  <a:pt x="1143165" y="93370"/>
                </a:lnTo>
                <a:lnTo>
                  <a:pt x="1137767" y="84010"/>
                </a:lnTo>
                <a:lnTo>
                  <a:pt x="1106271" y="33451"/>
                </a:lnTo>
                <a:close/>
              </a:path>
              <a:path w="1163320" h="130175">
                <a:moveTo>
                  <a:pt x="1163116" y="1955"/>
                </a:moveTo>
                <a:lnTo>
                  <a:pt x="1144790" y="1955"/>
                </a:lnTo>
                <a:lnTo>
                  <a:pt x="1144893" y="84010"/>
                </a:lnTo>
                <a:lnTo>
                  <a:pt x="1144968" y="96608"/>
                </a:lnTo>
                <a:lnTo>
                  <a:pt x="1163116" y="96608"/>
                </a:lnTo>
                <a:lnTo>
                  <a:pt x="1163116" y="1955"/>
                </a:lnTo>
                <a:close/>
              </a:path>
            </a:pathLst>
          </a:custGeom>
          <a:solidFill>
            <a:srgbClr val="A7A9AC"/>
          </a:solidFill>
        </p:spPr>
        <p:txBody>
          <a:bodyPr wrap="square" lIns="0" tIns="0" rIns="0" bIns="0" rtlCol="0"/>
          <a:lstStyle/>
          <a:p>
            <a:endParaRPr/>
          </a:p>
        </p:txBody>
      </p:sp>
      <p:sp>
        <p:nvSpPr>
          <p:cNvPr id="40" name="object 40"/>
          <p:cNvSpPr/>
          <p:nvPr/>
        </p:nvSpPr>
        <p:spPr>
          <a:xfrm>
            <a:off x="7487320" y="7518025"/>
            <a:ext cx="1172845" cy="87630"/>
          </a:xfrm>
          <a:custGeom>
            <a:avLst/>
            <a:gdLst/>
            <a:ahLst/>
            <a:cxnLst/>
            <a:rect l="l" t="t" r="r" b="b"/>
            <a:pathLst>
              <a:path w="1172845" h="87629">
                <a:moveTo>
                  <a:pt x="47243" y="1333"/>
                </a:moveTo>
                <a:lnTo>
                  <a:pt x="14858" y="1333"/>
                </a:lnTo>
                <a:lnTo>
                  <a:pt x="0" y="85915"/>
                </a:lnTo>
                <a:lnTo>
                  <a:pt x="23317" y="85915"/>
                </a:lnTo>
                <a:lnTo>
                  <a:pt x="28028" y="58483"/>
                </a:lnTo>
                <a:lnTo>
                  <a:pt x="45186" y="58483"/>
                </a:lnTo>
                <a:lnTo>
                  <a:pt x="57822" y="56498"/>
                </a:lnTo>
                <a:lnTo>
                  <a:pt x="68768" y="50492"/>
                </a:lnTo>
                <a:lnTo>
                  <a:pt x="76474" y="40384"/>
                </a:lnTo>
                <a:lnTo>
                  <a:pt x="76676" y="39395"/>
                </a:lnTo>
                <a:lnTo>
                  <a:pt x="31419" y="39395"/>
                </a:lnTo>
                <a:lnTo>
                  <a:pt x="34797" y="20421"/>
                </a:lnTo>
                <a:lnTo>
                  <a:pt x="78293" y="20421"/>
                </a:lnTo>
                <a:lnTo>
                  <a:pt x="77304" y="15295"/>
                </a:lnTo>
                <a:lnTo>
                  <a:pt x="71154" y="7553"/>
                </a:lnTo>
                <a:lnTo>
                  <a:pt x="61085" y="2892"/>
                </a:lnTo>
                <a:lnTo>
                  <a:pt x="47243" y="1333"/>
                </a:lnTo>
                <a:close/>
              </a:path>
              <a:path w="1172845" h="87629">
                <a:moveTo>
                  <a:pt x="78293" y="20421"/>
                </a:moveTo>
                <a:lnTo>
                  <a:pt x="51841" y="20421"/>
                </a:lnTo>
                <a:lnTo>
                  <a:pt x="55702" y="22351"/>
                </a:lnTo>
                <a:lnTo>
                  <a:pt x="55702" y="35280"/>
                </a:lnTo>
                <a:lnTo>
                  <a:pt x="51231" y="39395"/>
                </a:lnTo>
                <a:lnTo>
                  <a:pt x="76676" y="39395"/>
                </a:lnTo>
                <a:lnTo>
                  <a:pt x="79387" y="26098"/>
                </a:lnTo>
                <a:lnTo>
                  <a:pt x="78293" y="20421"/>
                </a:lnTo>
                <a:close/>
              </a:path>
              <a:path w="1172845" h="87629">
                <a:moveTo>
                  <a:pt x="160629" y="1333"/>
                </a:moveTo>
                <a:lnTo>
                  <a:pt x="96354" y="1333"/>
                </a:lnTo>
                <a:lnTo>
                  <a:pt x="81483" y="85915"/>
                </a:lnTo>
                <a:lnTo>
                  <a:pt x="146621" y="85915"/>
                </a:lnTo>
                <a:lnTo>
                  <a:pt x="149999" y="66217"/>
                </a:lnTo>
                <a:lnTo>
                  <a:pt x="108076" y="66217"/>
                </a:lnTo>
                <a:lnTo>
                  <a:pt x="110604" y="51714"/>
                </a:lnTo>
                <a:lnTo>
                  <a:pt x="135140" y="51714"/>
                </a:lnTo>
                <a:lnTo>
                  <a:pt x="138645" y="32257"/>
                </a:lnTo>
                <a:lnTo>
                  <a:pt x="114109" y="32257"/>
                </a:lnTo>
                <a:lnTo>
                  <a:pt x="116039" y="21018"/>
                </a:lnTo>
                <a:lnTo>
                  <a:pt x="157124" y="21018"/>
                </a:lnTo>
                <a:lnTo>
                  <a:pt x="160629" y="1333"/>
                </a:lnTo>
                <a:close/>
              </a:path>
              <a:path w="1172845" h="87629">
                <a:moveTo>
                  <a:pt x="209854" y="1333"/>
                </a:moveTo>
                <a:lnTo>
                  <a:pt x="176390" y="1333"/>
                </a:lnTo>
                <a:lnTo>
                  <a:pt x="161531" y="85915"/>
                </a:lnTo>
                <a:lnTo>
                  <a:pt x="184848" y="85915"/>
                </a:lnTo>
                <a:lnTo>
                  <a:pt x="189915" y="57391"/>
                </a:lnTo>
                <a:lnTo>
                  <a:pt x="223710" y="57391"/>
                </a:lnTo>
                <a:lnTo>
                  <a:pt x="222669" y="54368"/>
                </a:lnTo>
                <a:lnTo>
                  <a:pt x="230167" y="50275"/>
                </a:lnTo>
                <a:lnTo>
                  <a:pt x="236534" y="44254"/>
                </a:lnTo>
                <a:lnTo>
                  <a:pt x="239374" y="38900"/>
                </a:lnTo>
                <a:lnTo>
                  <a:pt x="193179" y="38900"/>
                </a:lnTo>
                <a:lnTo>
                  <a:pt x="196443" y="20421"/>
                </a:lnTo>
                <a:lnTo>
                  <a:pt x="241731" y="20421"/>
                </a:lnTo>
                <a:lnTo>
                  <a:pt x="240667" y="14990"/>
                </a:lnTo>
                <a:lnTo>
                  <a:pt x="234703" y="7583"/>
                </a:lnTo>
                <a:lnTo>
                  <a:pt x="224504" y="2941"/>
                </a:lnTo>
                <a:lnTo>
                  <a:pt x="209854" y="1333"/>
                </a:lnTo>
                <a:close/>
              </a:path>
              <a:path w="1172845" h="87629">
                <a:moveTo>
                  <a:pt x="223710" y="57391"/>
                </a:moveTo>
                <a:lnTo>
                  <a:pt x="199466" y="57391"/>
                </a:lnTo>
                <a:lnTo>
                  <a:pt x="208775" y="85915"/>
                </a:lnTo>
                <a:lnTo>
                  <a:pt x="233540" y="85915"/>
                </a:lnTo>
                <a:lnTo>
                  <a:pt x="223710" y="57391"/>
                </a:lnTo>
                <a:close/>
              </a:path>
              <a:path w="1172845" h="87629">
                <a:moveTo>
                  <a:pt x="241731" y="20421"/>
                </a:moveTo>
                <a:lnTo>
                  <a:pt x="216141" y="20421"/>
                </a:lnTo>
                <a:lnTo>
                  <a:pt x="218554" y="23317"/>
                </a:lnTo>
                <a:lnTo>
                  <a:pt x="218554" y="35648"/>
                </a:lnTo>
                <a:lnTo>
                  <a:pt x="213601" y="38900"/>
                </a:lnTo>
                <a:lnTo>
                  <a:pt x="239374" y="38900"/>
                </a:lnTo>
                <a:lnTo>
                  <a:pt x="240953" y="35921"/>
                </a:lnTo>
                <a:lnTo>
                  <a:pt x="242608" y="24891"/>
                </a:lnTo>
                <a:lnTo>
                  <a:pt x="241731" y="20421"/>
                </a:lnTo>
                <a:close/>
              </a:path>
              <a:path w="1172845" h="87629">
                <a:moveTo>
                  <a:pt x="259549" y="56667"/>
                </a:moveTo>
                <a:lnTo>
                  <a:pt x="244932" y="73952"/>
                </a:lnTo>
                <a:lnTo>
                  <a:pt x="251756" y="78572"/>
                </a:lnTo>
                <a:lnTo>
                  <a:pt x="260734" y="82856"/>
                </a:lnTo>
                <a:lnTo>
                  <a:pt x="271478" y="86008"/>
                </a:lnTo>
                <a:lnTo>
                  <a:pt x="283603" y="87236"/>
                </a:lnTo>
                <a:lnTo>
                  <a:pt x="297824" y="85420"/>
                </a:lnTo>
                <a:lnTo>
                  <a:pt x="308851" y="79957"/>
                </a:lnTo>
                <a:lnTo>
                  <a:pt x="315982" y="70825"/>
                </a:lnTo>
                <a:lnTo>
                  <a:pt x="316727" y="67055"/>
                </a:lnTo>
                <a:lnTo>
                  <a:pt x="286257" y="67055"/>
                </a:lnTo>
                <a:lnTo>
                  <a:pt x="278061" y="66027"/>
                </a:lnTo>
                <a:lnTo>
                  <a:pt x="270689" y="63447"/>
                </a:lnTo>
                <a:lnTo>
                  <a:pt x="264424" y="60074"/>
                </a:lnTo>
                <a:lnTo>
                  <a:pt x="259549" y="56667"/>
                </a:lnTo>
                <a:close/>
              </a:path>
              <a:path w="1172845" h="87629">
                <a:moveTo>
                  <a:pt x="290728" y="0"/>
                </a:moveTo>
                <a:lnTo>
                  <a:pt x="276811" y="1707"/>
                </a:lnTo>
                <a:lnTo>
                  <a:pt x="265745" y="6869"/>
                </a:lnTo>
                <a:lnTo>
                  <a:pt x="258440" y="15543"/>
                </a:lnTo>
                <a:lnTo>
                  <a:pt x="255803" y="27787"/>
                </a:lnTo>
                <a:lnTo>
                  <a:pt x="257229" y="36013"/>
                </a:lnTo>
                <a:lnTo>
                  <a:pt x="261770" y="42664"/>
                </a:lnTo>
                <a:lnTo>
                  <a:pt x="269824" y="48159"/>
                </a:lnTo>
                <a:lnTo>
                  <a:pt x="281787" y="52920"/>
                </a:lnTo>
                <a:lnTo>
                  <a:pt x="292785" y="56426"/>
                </a:lnTo>
                <a:lnTo>
                  <a:pt x="294360" y="58724"/>
                </a:lnTo>
                <a:lnTo>
                  <a:pt x="294360" y="65011"/>
                </a:lnTo>
                <a:lnTo>
                  <a:pt x="291820" y="67055"/>
                </a:lnTo>
                <a:lnTo>
                  <a:pt x="316727" y="67055"/>
                </a:lnTo>
                <a:lnTo>
                  <a:pt x="318515" y="58000"/>
                </a:lnTo>
                <a:lnTo>
                  <a:pt x="317154" y="50170"/>
                </a:lnTo>
                <a:lnTo>
                  <a:pt x="312689" y="43770"/>
                </a:lnTo>
                <a:lnTo>
                  <a:pt x="304553" y="38323"/>
                </a:lnTo>
                <a:lnTo>
                  <a:pt x="292176" y="33350"/>
                </a:lnTo>
                <a:lnTo>
                  <a:pt x="281419" y="29717"/>
                </a:lnTo>
                <a:lnTo>
                  <a:pt x="279971" y="27914"/>
                </a:lnTo>
                <a:lnTo>
                  <a:pt x="279971" y="22237"/>
                </a:lnTo>
                <a:lnTo>
                  <a:pt x="282638" y="20180"/>
                </a:lnTo>
                <a:lnTo>
                  <a:pt x="319240" y="20180"/>
                </a:lnTo>
                <a:lnTo>
                  <a:pt x="325894" y="12318"/>
                </a:lnTo>
                <a:lnTo>
                  <a:pt x="319464" y="7693"/>
                </a:lnTo>
                <a:lnTo>
                  <a:pt x="311073" y="3759"/>
                </a:lnTo>
                <a:lnTo>
                  <a:pt x="301302" y="1024"/>
                </a:lnTo>
                <a:lnTo>
                  <a:pt x="290728" y="0"/>
                </a:lnTo>
                <a:close/>
              </a:path>
              <a:path w="1172845" h="87629">
                <a:moveTo>
                  <a:pt x="319240" y="20180"/>
                </a:moveTo>
                <a:lnTo>
                  <a:pt x="287464" y="20180"/>
                </a:lnTo>
                <a:lnTo>
                  <a:pt x="294481" y="21040"/>
                </a:lnTo>
                <a:lnTo>
                  <a:pt x="300997" y="23258"/>
                </a:lnTo>
                <a:lnTo>
                  <a:pt x="306697" y="26293"/>
                </a:lnTo>
                <a:lnTo>
                  <a:pt x="311264" y="29603"/>
                </a:lnTo>
                <a:lnTo>
                  <a:pt x="319240" y="20180"/>
                </a:lnTo>
                <a:close/>
              </a:path>
              <a:path w="1172845" h="87629">
                <a:moveTo>
                  <a:pt x="373900" y="0"/>
                </a:moveTo>
                <a:lnTo>
                  <a:pt x="356193" y="4083"/>
                </a:lnTo>
                <a:lnTo>
                  <a:pt x="342325" y="15178"/>
                </a:lnTo>
                <a:lnTo>
                  <a:pt x="333281" y="31552"/>
                </a:lnTo>
                <a:lnTo>
                  <a:pt x="330047" y="51473"/>
                </a:lnTo>
                <a:lnTo>
                  <a:pt x="332458" y="66999"/>
                </a:lnTo>
                <a:lnTo>
                  <a:pt x="339456" y="78189"/>
                </a:lnTo>
                <a:lnTo>
                  <a:pt x="350691" y="84961"/>
                </a:lnTo>
                <a:lnTo>
                  <a:pt x="365810" y="87236"/>
                </a:lnTo>
                <a:lnTo>
                  <a:pt x="383517" y="83153"/>
                </a:lnTo>
                <a:lnTo>
                  <a:pt x="397386" y="72058"/>
                </a:lnTo>
                <a:lnTo>
                  <a:pt x="400282" y="66814"/>
                </a:lnTo>
                <a:lnTo>
                  <a:pt x="358800" y="66814"/>
                </a:lnTo>
                <a:lnTo>
                  <a:pt x="354571" y="60896"/>
                </a:lnTo>
                <a:lnTo>
                  <a:pt x="354571" y="49898"/>
                </a:lnTo>
                <a:lnTo>
                  <a:pt x="355750" y="39227"/>
                </a:lnTo>
                <a:lnTo>
                  <a:pt x="359206" y="29768"/>
                </a:lnTo>
                <a:lnTo>
                  <a:pt x="364815" y="23005"/>
                </a:lnTo>
                <a:lnTo>
                  <a:pt x="372452" y="20421"/>
                </a:lnTo>
                <a:lnTo>
                  <a:pt x="407281" y="20421"/>
                </a:lnTo>
                <a:lnTo>
                  <a:pt x="407253" y="20236"/>
                </a:lnTo>
                <a:lnTo>
                  <a:pt x="400254" y="9047"/>
                </a:lnTo>
                <a:lnTo>
                  <a:pt x="389020" y="2275"/>
                </a:lnTo>
                <a:lnTo>
                  <a:pt x="373900" y="0"/>
                </a:lnTo>
                <a:close/>
              </a:path>
              <a:path w="1172845" h="87629">
                <a:moveTo>
                  <a:pt x="407281" y="20421"/>
                </a:moveTo>
                <a:lnTo>
                  <a:pt x="380911" y="20421"/>
                </a:lnTo>
                <a:lnTo>
                  <a:pt x="385140" y="26339"/>
                </a:lnTo>
                <a:lnTo>
                  <a:pt x="385140" y="37337"/>
                </a:lnTo>
                <a:lnTo>
                  <a:pt x="383960" y="48008"/>
                </a:lnTo>
                <a:lnTo>
                  <a:pt x="380504" y="57467"/>
                </a:lnTo>
                <a:lnTo>
                  <a:pt x="374896" y="64230"/>
                </a:lnTo>
                <a:lnTo>
                  <a:pt x="367258" y="66814"/>
                </a:lnTo>
                <a:lnTo>
                  <a:pt x="400282" y="66814"/>
                </a:lnTo>
                <a:lnTo>
                  <a:pt x="406430" y="55684"/>
                </a:lnTo>
                <a:lnTo>
                  <a:pt x="409663" y="35763"/>
                </a:lnTo>
                <a:lnTo>
                  <a:pt x="407281" y="20421"/>
                </a:lnTo>
                <a:close/>
              </a:path>
              <a:path w="1172845" h="87629">
                <a:moveTo>
                  <a:pt x="450684" y="1333"/>
                </a:moveTo>
                <a:lnTo>
                  <a:pt x="430021" y="1333"/>
                </a:lnTo>
                <a:lnTo>
                  <a:pt x="415035" y="85915"/>
                </a:lnTo>
                <a:lnTo>
                  <a:pt x="437502" y="85915"/>
                </a:lnTo>
                <a:lnTo>
                  <a:pt x="442099" y="60045"/>
                </a:lnTo>
                <a:lnTo>
                  <a:pt x="443423" y="52438"/>
                </a:lnTo>
                <a:lnTo>
                  <a:pt x="445122" y="41922"/>
                </a:lnTo>
                <a:lnTo>
                  <a:pt x="445236" y="38176"/>
                </a:lnTo>
                <a:lnTo>
                  <a:pt x="471054" y="38176"/>
                </a:lnTo>
                <a:lnTo>
                  <a:pt x="467842" y="31534"/>
                </a:lnTo>
                <a:lnTo>
                  <a:pt x="464819" y="26339"/>
                </a:lnTo>
                <a:lnTo>
                  <a:pt x="450684" y="1333"/>
                </a:lnTo>
                <a:close/>
              </a:path>
              <a:path w="1172845" h="87629">
                <a:moveTo>
                  <a:pt x="471054" y="38176"/>
                </a:moveTo>
                <a:lnTo>
                  <a:pt x="445236" y="38176"/>
                </a:lnTo>
                <a:lnTo>
                  <a:pt x="446697" y="41922"/>
                </a:lnTo>
                <a:lnTo>
                  <a:pt x="452132" y="52806"/>
                </a:lnTo>
                <a:lnTo>
                  <a:pt x="454913" y="58000"/>
                </a:lnTo>
                <a:lnTo>
                  <a:pt x="469645" y="85915"/>
                </a:lnTo>
                <a:lnTo>
                  <a:pt x="488746" y="85915"/>
                </a:lnTo>
                <a:lnTo>
                  <a:pt x="495763" y="46278"/>
                </a:lnTo>
                <a:lnTo>
                  <a:pt x="474484" y="46278"/>
                </a:lnTo>
                <a:lnTo>
                  <a:pt x="473278" y="42773"/>
                </a:lnTo>
                <a:lnTo>
                  <a:pt x="471054" y="38176"/>
                </a:lnTo>
                <a:close/>
              </a:path>
              <a:path w="1172845" h="87629">
                <a:moveTo>
                  <a:pt x="569988" y="1333"/>
                </a:moveTo>
                <a:lnTo>
                  <a:pt x="545820" y="1333"/>
                </a:lnTo>
                <a:lnTo>
                  <a:pt x="500748" y="85915"/>
                </a:lnTo>
                <a:lnTo>
                  <a:pt x="525881" y="85915"/>
                </a:lnTo>
                <a:lnTo>
                  <a:pt x="533018" y="71043"/>
                </a:lnTo>
                <a:lnTo>
                  <a:pt x="582538" y="71043"/>
                </a:lnTo>
                <a:lnTo>
                  <a:pt x="579189" y="52438"/>
                </a:lnTo>
                <a:lnTo>
                  <a:pt x="541959" y="52438"/>
                </a:lnTo>
                <a:lnTo>
                  <a:pt x="549791" y="36004"/>
                </a:lnTo>
                <a:lnTo>
                  <a:pt x="552221" y="30695"/>
                </a:lnTo>
                <a:lnTo>
                  <a:pt x="553796" y="25730"/>
                </a:lnTo>
                <a:lnTo>
                  <a:pt x="574380" y="25730"/>
                </a:lnTo>
                <a:lnTo>
                  <a:pt x="569988" y="1333"/>
                </a:lnTo>
                <a:close/>
              </a:path>
              <a:path w="1172845" h="87629">
                <a:moveTo>
                  <a:pt x="582538" y="71043"/>
                </a:moveTo>
                <a:lnTo>
                  <a:pt x="558152" y="71043"/>
                </a:lnTo>
                <a:lnTo>
                  <a:pt x="559841" y="85915"/>
                </a:lnTo>
                <a:lnTo>
                  <a:pt x="585215" y="85915"/>
                </a:lnTo>
                <a:lnTo>
                  <a:pt x="582538" y="71043"/>
                </a:lnTo>
                <a:close/>
              </a:path>
              <a:path w="1172845" h="87629">
                <a:moveTo>
                  <a:pt x="574380" y="25730"/>
                </a:moveTo>
                <a:lnTo>
                  <a:pt x="553796" y="25730"/>
                </a:lnTo>
                <a:lnTo>
                  <a:pt x="553923" y="31534"/>
                </a:lnTo>
                <a:lnTo>
                  <a:pt x="554305" y="36245"/>
                </a:lnTo>
                <a:lnTo>
                  <a:pt x="556094" y="52438"/>
                </a:lnTo>
                <a:lnTo>
                  <a:pt x="579189" y="52438"/>
                </a:lnTo>
                <a:lnTo>
                  <a:pt x="574380" y="25730"/>
                </a:lnTo>
                <a:close/>
              </a:path>
              <a:path w="1172845" h="87629">
                <a:moveTo>
                  <a:pt x="503720" y="1333"/>
                </a:moveTo>
                <a:lnTo>
                  <a:pt x="481253" y="1333"/>
                </a:lnTo>
                <a:lnTo>
                  <a:pt x="475932" y="31292"/>
                </a:lnTo>
                <a:lnTo>
                  <a:pt x="474598" y="42532"/>
                </a:lnTo>
                <a:lnTo>
                  <a:pt x="474484" y="46278"/>
                </a:lnTo>
                <a:lnTo>
                  <a:pt x="495763" y="46278"/>
                </a:lnTo>
                <a:lnTo>
                  <a:pt x="503720" y="1333"/>
                </a:lnTo>
                <a:close/>
              </a:path>
              <a:path w="1172845" h="87629">
                <a:moveTo>
                  <a:pt x="636612" y="1333"/>
                </a:moveTo>
                <a:lnTo>
                  <a:pt x="612686" y="1333"/>
                </a:lnTo>
                <a:lnTo>
                  <a:pt x="597827" y="85915"/>
                </a:lnTo>
                <a:lnTo>
                  <a:pt x="658482" y="85915"/>
                </a:lnTo>
                <a:lnTo>
                  <a:pt x="662101" y="65493"/>
                </a:lnTo>
                <a:lnTo>
                  <a:pt x="625373" y="65493"/>
                </a:lnTo>
                <a:lnTo>
                  <a:pt x="636612" y="1333"/>
                </a:lnTo>
                <a:close/>
              </a:path>
              <a:path w="1172845" h="87629">
                <a:moveTo>
                  <a:pt x="711085" y="1333"/>
                </a:moveTo>
                <a:lnTo>
                  <a:pt x="687171" y="1333"/>
                </a:lnTo>
                <a:lnTo>
                  <a:pt x="672185" y="85915"/>
                </a:lnTo>
                <a:lnTo>
                  <a:pt x="696112" y="85915"/>
                </a:lnTo>
                <a:lnTo>
                  <a:pt x="711085" y="1333"/>
                </a:lnTo>
                <a:close/>
              </a:path>
              <a:path w="1172845" h="87629">
                <a:moveTo>
                  <a:pt x="726605" y="56667"/>
                </a:moveTo>
                <a:lnTo>
                  <a:pt x="711987" y="73952"/>
                </a:lnTo>
                <a:lnTo>
                  <a:pt x="718810" y="78572"/>
                </a:lnTo>
                <a:lnTo>
                  <a:pt x="727783" y="82856"/>
                </a:lnTo>
                <a:lnTo>
                  <a:pt x="738522" y="86008"/>
                </a:lnTo>
                <a:lnTo>
                  <a:pt x="750646" y="87236"/>
                </a:lnTo>
                <a:lnTo>
                  <a:pt x="764873" y="85420"/>
                </a:lnTo>
                <a:lnTo>
                  <a:pt x="775904" y="79957"/>
                </a:lnTo>
                <a:lnTo>
                  <a:pt x="783037" y="70825"/>
                </a:lnTo>
                <a:lnTo>
                  <a:pt x="783782" y="67055"/>
                </a:lnTo>
                <a:lnTo>
                  <a:pt x="753313" y="67055"/>
                </a:lnTo>
                <a:lnTo>
                  <a:pt x="745109" y="66027"/>
                </a:lnTo>
                <a:lnTo>
                  <a:pt x="737735" y="63447"/>
                </a:lnTo>
                <a:lnTo>
                  <a:pt x="731472" y="60074"/>
                </a:lnTo>
                <a:lnTo>
                  <a:pt x="726605" y="56667"/>
                </a:lnTo>
                <a:close/>
              </a:path>
              <a:path w="1172845" h="87629">
                <a:moveTo>
                  <a:pt x="856907" y="1333"/>
                </a:moveTo>
                <a:lnTo>
                  <a:pt x="832738" y="1333"/>
                </a:lnTo>
                <a:lnTo>
                  <a:pt x="787679" y="85915"/>
                </a:lnTo>
                <a:lnTo>
                  <a:pt x="812799" y="85915"/>
                </a:lnTo>
                <a:lnTo>
                  <a:pt x="819937" y="71043"/>
                </a:lnTo>
                <a:lnTo>
                  <a:pt x="869457" y="71043"/>
                </a:lnTo>
                <a:lnTo>
                  <a:pt x="866107" y="52438"/>
                </a:lnTo>
                <a:lnTo>
                  <a:pt x="828878" y="52438"/>
                </a:lnTo>
                <a:lnTo>
                  <a:pt x="836722" y="36004"/>
                </a:lnTo>
                <a:lnTo>
                  <a:pt x="839152" y="30695"/>
                </a:lnTo>
                <a:lnTo>
                  <a:pt x="840714" y="25730"/>
                </a:lnTo>
                <a:lnTo>
                  <a:pt x="861299" y="25730"/>
                </a:lnTo>
                <a:lnTo>
                  <a:pt x="856907" y="1333"/>
                </a:lnTo>
                <a:close/>
              </a:path>
              <a:path w="1172845" h="87629">
                <a:moveTo>
                  <a:pt x="869457" y="71043"/>
                </a:moveTo>
                <a:lnTo>
                  <a:pt x="845070" y="71043"/>
                </a:lnTo>
                <a:lnTo>
                  <a:pt x="846759" y="85915"/>
                </a:lnTo>
                <a:lnTo>
                  <a:pt x="872134" y="85915"/>
                </a:lnTo>
                <a:lnTo>
                  <a:pt x="869457" y="71043"/>
                </a:lnTo>
                <a:close/>
              </a:path>
              <a:path w="1172845" h="87629">
                <a:moveTo>
                  <a:pt x="757783" y="0"/>
                </a:moveTo>
                <a:lnTo>
                  <a:pt x="743861" y="1707"/>
                </a:lnTo>
                <a:lnTo>
                  <a:pt x="732796" y="6869"/>
                </a:lnTo>
                <a:lnTo>
                  <a:pt x="725493" y="15543"/>
                </a:lnTo>
                <a:lnTo>
                  <a:pt x="722858" y="27787"/>
                </a:lnTo>
                <a:lnTo>
                  <a:pt x="724284" y="36013"/>
                </a:lnTo>
                <a:lnTo>
                  <a:pt x="728826" y="42664"/>
                </a:lnTo>
                <a:lnTo>
                  <a:pt x="736879" y="48159"/>
                </a:lnTo>
                <a:lnTo>
                  <a:pt x="748842" y="52920"/>
                </a:lnTo>
                <a:lnTo>
                  <a:pt x="759828" y="56426"/>
                </a:lnTo>
                <a:lnTo>
                  <a:pt x="761403" y="58724"/>
                </a:lnTo>
                <a:lnTo>
                  <a:pt x="761403" y="65011"/>
                </a:lnTo>
                <a:lnTo>
                  <a:pt x="758863" y="67055"/>
                </a:lnTo>
                <a:lnTo>
                  <a:pt x="783782" y="67055"/>
                </a:lnTo>
                <a:lnTo>
                  <a:pt x="785571" y="58000"/>
                </a:lnTo>
                <a:lnTo>
                  <a:pt x="784207" y="50170"/>
                </a:lnTo>
                <a:lnTo>
                  <a:pt x="779740" y="43770"/>
                </a:lnTo>
                <a:lnTo>
                  <a:pt x="771603" y="38323"/>
                </a:lnTo>
                <a:lnTo>
                  <a:pt x="759231" y="33350"/>
                </a:lnTo>
                <a:lnTo>
                  <a:pt x="748474" y="29717"/>
                </a:lnTo>
                <a:lnTo>
                  <a:pt x="747026" y="27914"/>
                </a:lnTo>
                <a:lnTo>
                  <a:pt x="747026" y="22237"/>
                </a:lnTo>
                <a:lnTo>
                  <a:pt x="749680" y="20180"/>
                </a:lnTo>
                <a:lnTo>
                  <a:pt x="786288" y="20180"/>
                </a:lnTo>
                <a:lnTo>
                  <a:pt x="792937" y="12318"/>
                </a:lnTo>
                <a:lnTo>
                  <a:pt x="786513" y="7693"/>
                </a:lnTo>
                <a:lnTo>
                  <a:pt x="778127" y="3759"/>
                </a:lnTo>
                <a:lnTo>
                  <a:pt x="768357" y="1024"/>
                </a:lnTo>
                <a:lnTo>
                  <a:pt x="757783" y="0"/>
                </a:lnTo>
                <a:close/>
              </a:path>
              <a:path w="1172845" h="87629">
                <a:moveTo>
                  <a:pt x="861299" y="25730"/>
                </a:moveTo>
                <a:lnTo>
                  <a:pt x="840714" y="25730"/>
                </a:lnTo>
                <a:lnTo>
                  <a:pt x="840841" y="31534"/>
                </a:lnTo>
                <a:lnTo>
                  <a:pt x="841223" y="36245"/>
                </a:lnTo>
                <a:lnTo>
                  <a:pt x="843013" y="52438"/>
                </a:lnTo>
                <a:lnTo>
                  <a:pt x="866107" y="52438"/>
                </a:lnTo>
                <a:lnTo>
                  <a:pt x="861299" y="25730"/>
                </a:lnTo>
                <a:close/>
              </a:path>
              <a:path w="1172845" h="87629">
                <a:moveTo>
                  <a:pt x="786288" y="20180"/>
                </a:moveTo>
                <a:lnTo>
                  <a:pt x="754519" y="20180"/>
                </a:lnTo>
                <a:lnTo>
                  <a:pt x="761531" y="21040"/>
                </a:lnTo>
                <a:lnTo>
                  <a:pt x="768048" y="23258"/>
                </a:lnTo>
                <a:lnTo>
                  <a:pt x="773750" y="26293"/>
                </a:lnTo>
                <a:lnTo>
                  <a:pt x="778319" y="29603"/>
                </a:lnTo>
                <a:lnTo>
                  <a:pt x="786288" y="20180"/>
                </a:lnTo>
                <a:close/>
              </a:path>
              <a:path w="1172845" h="87629">
                <a:moveTo>
                  <a:pt x="928128" y="21742"/>
                </a:moveTo>
                <a:lnTo>
                  <a:pt x="904328" y="21742"/>
                </a:lnTo>
                <a:lnTo>
                  <a:pt x="892962" y="85915"/>
                </a:lnTo>
                <a:lnTo>
                  <a:pt x="916762" y="85915"/>
                </a:lnTo>
                <a:lnTo>
                  <a:pt x="928128" y="21742"/>
                </a:lnTo>
                <a:close/>
              </a:path>
              <a:path w="1172845" h="87629">
                <a:moveTo>
                  <a:pt x="993305" y="1333"/>
                </a:moveTo>
                <a:lnTo>
                  <a:pt x="969378" y="1333"/>
                </a:lnTo>
                <a:lnTo>
                  <a:pt x="954392" y="85915"/>
                </a:lnTo>
                <a:lnTo>
                  <a:pt x="978319" y="85915"/>
                </a:lnTo>
                <a:lnTo>
                  <a:pt x="993305" y="1333"/>
                </a:lnTo>
                <a:close/>
              </a:path>
              <a:path w="1172845" h="87629">
                <a:moveTo>
                  <a:pt x="955192" y="1333"/>
                </a:moveTo>
                <a:lnTo>
                  <a:pt x="884872" y="1333"/>
                </a:lnTo>
                <a:lnTo>
                  <a:pt x="881240" y="21742"/>
                </a:lnTo>
                <a:lnTo>
                  <a:pt x="951572" y="21742"/>
                </a:lnTo>
                <a:lnTo>
                  <a:pt x="955192" y="1333"/>
                </a:lnTo>
                <a:close/>
              </a:path>
              <a:path w="1172845" h="87629">
                <a:moveTo>
                  <a:pt x="1042771" y="0"/>
                </a:moveTo>
                <a:lnTo>
                  <a:pt x="1025057" y="4083"/>
                </a:lnTo>
                <a:lnTo>
                  <a:pt x="1011185" y="15178"/>
                </a:lnTo>
                <a:lnTo>
                  <a:pt x="1002139" y="31552"/>
                </a:lnTo>
                <a:lnTo>
                  <a:pt x="998905" y="51473"/>
                </a:lnTo>
                <a:lnTo>
                  <a:pt x="1001316" y="66999"/>
                </a:lnTo>
                <a:lnTo>
                  <a:pt x="1008314" y="78189"/>
                </a:lnTo>
                <a:lnTo>
                  <a:pt x="1019549" y="84961"/>
                </a:lnTo>
                <a:lnTo>
                  <a:pt x="1034668" y="87236"/>
                </a:lnTo>
                <a:lnTo>
                  <a:pt x="1052383" y="83153"/>
                </a:lnTo>
                <a:lnTo>
                  <a:pt x="1066255" y="72058"/>
                </a:lnTo>
                <a:lnTo>
                  <a:pt x="1069152" y="66814"/>
                </a:lnTo>
                <a:lnTo>
                  <a:pt x="1027658" y="66814"/>
                </a:lnTo>
                <a:lnTo>
                  <a:pt x="1023429" y="60896"/>
                </a:lnTo>
                <a:lnTo>
                  <a:pt x="1023429" y="49898"/>
                </a:lnTo>
                <a:lnTo>
                  <a:pt x="1024610" y="39227"/>
                </a:lnTo>
                <a:lnTo>
                  <a:pt x="1028071" y="29768"/>
                </a:lnTo>
                <a:lnTo>
                  <a:pt x="1033684" y="23005"/>
                </a:lnTo>
                <a:lnTo>
                  <a:pt x="1041323" y="20421"/>
                </a:lnTo>
                <a:lnTo>
                  <a:pt x="1076152" y="20421"/>
                </a:lnTo>
                <a:lnTo>
                  <a:pt x="1076123" y="20236"/>
                </a:lnTo>
                <a:lnTo>
                  <a:pt x="1069125" y="9047"/>
                </a:lnTo>
                <a:lnTo>
                  <a:pt x="1057891" y="2275"/>
                </a:lnTo>
                <a:lnTo>
                  <a:pt x="1042771" y="0"/>
                </a:lnTo>
                <a:close/>
              </a:path>
              <a:path w="1172845" h="87629">
                <a:moveTo>
                  <a:pt x="1076152" y="20421"/>
                </a:moveTo>
                <a:lnTo>
                  <a:pt x="1049781" y="20421"/>
                </a:lnTo>
                <a:lnTo>
                  <a:pt x="1054011" y="26339"/>
                </a:lnTo>
                <a:lnTo>
                  <a:pt x="1054011" y="37337"/>
                </a:lnTo>
                <a:lnTo>
                  <a:pt x="1052829" y="48008"/>
                </a:lnTo>
                <a:lnTo>
                  <a:pt x="1049369" y="57467"/>
                </a:lnTo>
                <a:lnTo>
                  <a:pt x="1043756" y="64230"/>
                </a:lnTo>
                <a:lnTo>
                  <a:pt x="1036116" y="66814"/>
                </a:lnTo>
                <a:lnTo>
                  <a:pt x="1069152" y="66814"/>
                </a:lnTo>
                <a:lnTo>
                  <a:pt x="1075300" y="55684"/>
                </a:lnTo>
                <a:lnTo>
                  <a:pt x="1078534" y="35763"/>
                </a:lnTo>
                <a:lnTo>
                  <a:pt x="1076152" y="20421"/>
                </a:lnTo>
                <a:close/>
              </a:path>
              <a:path w="1172845" h="87629">
                <a:moveTo>
                  <a:pt x="1119543" y="1333"/>
                </a:moveTo>
                <a:lnTo>
                  <a:pt x="1098880" y="1333"/>
                </a:lnTo>
                <a:lnTo>
                  <a:pt x="1083894" y="85915"/>
                </a:lnTo>
                <a:lnTo>
                  <a:pt x="1106373" y="85915"/>
                </a:lnTo>
                <a:lnTo>
                  <a:pt x="1110970" y="60045"/>
                </a:lnTo>
                <a:lnTo>
                  <a:pt x="1112234" y="52806"/>
                </a:lnTo>
                <a:lnTo>
                  <a:pt x="1113980" y="41922"/>
                </a:lnTo>
                <a:lnTo>
                  <a:pt x="1114107" y="38176"/>
                </a:lnTo>
                <a:lnTo>
                  <a:pt x="1139913" y="38176"/>
                </a:lnTo>
                <a:lnTo>
                  <a:pt x="1136700" y="31534"/>
                </a:lnTo>
                <a:lnTo>
                  <a:pt x="1133678" y="26339"/>
                </a:lnTo>
                <a:lnTo>
                  <a:pt x="1119543" y="1333"/>
                </a:lnTo>
                <a:close/>
              </a:path>
              <a:path w="1172845" h="87629">
                <a:moveTo>
                  <a:pt x="1139913" y="38176"/>
                </a:moveTo>
                <a:lnTo>
                  <a:pt x="1114107" y="38176"/>
                </a:lnTo>
                <a:lnTo>
                  <a:pt x="1115555" y="41922"/>
                </a:lnTo>
                <a:lnTo>
                  <a:pt x="1120990" y="52806"/>
                </a:lnTo>
                <a:lnTo>
                  <a:pt x="1123772" y="58000"/>
                </a:lnTo>
                <a:lnTo>
                  <a:pt x="1138516" y="85915"/>
                </a:lnTo>
                <a:lnTo>
                  <a:pt x="1157604" y="85915"/>
                </a:lnTo>
                <a:lnTo>
                  <a:pt x="1164627" y="46278"/>
                </a:lnTo>
                <a:lnTo>
                  <a:pt x="1143342" y="46278"/>
                </a:lnTo>
                <a:lnTo>
                  <a:pt x="1142136" y="42773"/>
                </a:lnTo>
                <a:lnTo>
                  <a:pt x="1139913" y="38176"/>
                </a:lnTo>
                <a:close/>
              </a:path>
              <a:path w="1172845" h="87629">
                <a:moveTo>
                  <a:pt x="1172590" y="1333"/>
                </a:moveTo>
                <a:lnTo>
                  <a:pt x="1144803" y="31292"/>
                </a:lnTo>
                <a:lnTo>
                  <a:pt x="1143342" y="46278"/>
                </a:lnTo>
                <a:lnTo>
                  <a:pt x="1164627" y="46278"/>
                </a:lnTo>
                <a:lnTo>
                  <a:pt x="1172590" y="1333"/>
                </a:lnTo>
                <a:close/>
              </a:path>
            </a:pathLst>
          </a:custGeom>
          <a:solidFill>
            <a:srgbClr val="A7A9AC"/>
          </a:solidFill>
        </p:spPr>
        <p:txBody>
          <a:bodyPr wrap="square" lIns="0" tIns="0" rIns="0" bIns="0" rtlCol="0"/>
          <a:lstStyle/>
          <a:p>
            <a:endParaRPr/>
          </a:p>
        </p:txBody>
      </p:sp>
      <p:sp>
        <p:nvSpPr>
          <p:cNvPr id="41" name="object 41"/>
          <p:cNvSpPr/>
          <p:nvPr/>
        </p:nvSpPr>
        <p:spPr>
          <a:xfrm>
            <a:off x="7386449" y="7840762"/>
            <a:ext cx="835025" cy="93345"/>
          </a:xfrm>
          <a:custGeom>
            <a:avLst/>
            <a:gdLst/>
            <a:ahLst/>
            <a:cxnLst/>
            <a:rect l="l" t="t" r="r" b="b"/>
            <a:pathLst>
              <a:path w="835025" h="93345">
                <a:moveTo>
                  <a:pt x="38188" y="0"/>
                </a:moveTo>
                <a:lnTo>
                  <a:pt x="22368" y="3431"/>
                </a:lnTo>
                <a:lnTo>
                  <a:pt x="10336" y="13034"/>
                </a:lnTo>
                <a:lnTo>
                  <a:pt x="2682" y="27769"/>
                </a:lnTo>
                <a:lnTo>
                  <a:pt x="0" y="46596"/>
                </a:lnTo>
                <a:lnTo>
                  <a:pt x="2682" y="65423"/>
                </a:lnTo>
                <a:lnTo>
                  <a:pt x="10336" y="80157"/>
                </a:lnTo>
                <a:lnTo>
                  <a:pt x="22368" y="89760"/>
                </a:lnTo>
                <a:lnTo>
                  <a:pt x="38188" y="93192"/>
                </a:lnTo>
                <a:lnTo>
                  <a:pt x="47919" y="92052"/>
                </a:lnTo>
                <a:lnTo>
                  <a:pt x="56461" y="88712"/>
                </a:lnTo>
                <a:lnTo>
                  <a:pt x="63645" y="83291"/>
                </a:lnTo>
                <a:lnTo>
                  <a:pt x="66432" y="79654"/>
                </a:lnTo>
                <a:lnTo>
                  <a:pt x="38188" y="79654"/>
                </a:lnTo>
                <a:lnTo>
                  <a:pt x="27753" y="77339"/>
                </a:lnTo>
                <a:lnTo>
                  <a:pt x="20148" y="70726"/>
                </a:lnTo>
                <a:lnTo>
                  <a:pt x="15496" y="60312"/>
                </a:lnTo>
                <a:lnTo>
                  <a:pt x="13919" y="46596"/>
                </a:lnTo>
                <a:lnTo>
                  <a:pt x="15496" y="32879"/>
                </a:lnTo>
                <a:lnTo>
                  <a:pt x="20148" y="22466"/>
                </a:lnTo>
                <a:lnTo>
                  <a:pt x="27753" y="15853"/>
                </a:lnTo>
                <a:lnTo>
                  <a:pt x="38188" y="13538"/>
                </a:lnTo>
                <a:lnTo>
                  <a:pt x="66447" y="13538"/>
                </a:lnTo>
                <a:lnTo>
                  <a:pt x="63576" y="9633"/>
                </a:lnTo>
                <a:lnTo>
                  <a:pt x="56751" y="4337"/>
                </a:lnTo>
                <a:lnTo>
                  <a:pt x="48329" y="1098"/>
                </a:lnTo>
                <a:lnTo>
                  <a:pt x="38188" y="0"/>
                </a:lnTo>
                <a:close/>
              </a:path>
              <a:path w="835025" h="93345">
                <a:moveTo>
                  <a:pt x="58077" y="68414"/>
                </a:moveTo>
                <a:lnTo>
                  <a:pt x="53428" y="75780"/>
                </a:lnTo>
                <a:lnTo>
                  <a:pt x="47612" y="79654"/>
                </a:lnTo>
                <a:lnTo>
                  <a:pt x="66432" y="79654"/>
                </a:lnTo>
                <a:lnTo>
                  <a:pt x="69303" y="75907"/>
                </a:lnTo>
                <a:lnTo>
                  <a:pt x="58077" y="68414"/>
                </a:lnTo>
                <a:close/>
              </a:path>
              <a:path w="835025" h="93345">
                <a:moveTo>
                  <a:pt x="66447" y="13538"/>
                </a:moveTo>
                <a:lnTo>
                  <a:pt x="47485" y="13538"/>
                </a:lnTo>
                <a:lnTo>
                  <a:pt x="52260" y="17030"/>
                </a:lnTo>
                <a:lnTo>
                  <a:pt x="56908" y="24383"/>
                </a:lnTo>
                <a:lnTo>
                  <a:pt x="68922" y="16903"/>
                </a:lnTo>
                <a:lnTo>
                  <a:pt x="66447" y="13538"/>
                </a:lnTo>
                <a:close/>
              </a:path>
              <a:path w="835025" h="93345">
                <a:moveTo>
                  <a:pt x="119786" y="0"/>
                </a:moveTo>
                <a:lnTo>
                  <a:pt x="103959" y="3431"/>
                </a:lnTo>
                <a:lnTo>
                  <a:pt x="91922" y="13034"/>
                </a:lnTo>
                <a:lnTo>
                  <a:pt x="84267" y="27769"/>
                </a:lnTo>
                <a:lnTo>
                  <a:pt x="81584" y="46596"/>
                </a:lnTo>
                <a:lnTo>
                  <a:pt x="84267" y="65423"/>
                </a:lnTo>
                <a:lnTo>
                  <a:pt x="91922" y="80157"/>
                </a:lnTo>
                <a:lnTo>
                  <a:pt x="103959" y="89760"/>
                </a:lnTo>
                <a:lnTo>
                  <a:pt x="119786" y="93192"/>
                </a:lnTo>
                <a:lnTo>
                  <a:pt x="135694" y="89760"/>
                </a:lnTo>
                <a:lnTo>
                  <a:pt x="147772" y="80157"/>
                </a:lnTo>
                <a:lnTo>
                  <a:pt x="148034" y="79654"/>
                </a:lnTo>
                <a:lnTo>
                  <a:pt x="119786" y="79654"/>
                </a:lnTo>
                <a:lnTo>
                  <a:pt x="109330" y="77339"/>
                </a:lnTo>
                <a:lnTo>
                  <a:pt x="101682" y="70726"/>
                </a:lnTo>
                <a:lnTo>
                  <a:pt x="96987" y="60312"/>
                </a:lnTo>
                <a:lnTo>
                  <a:pt x="95389" y="46596"/>
                </a:lnTo>
                <a:lnTo>
                  <a:pt x="96987" y="32879"/>
                </a:lnTo>
                <a:lnTo>
                  <a:pt x="101682" y="22466"/>
                </a:lnTo>
                <a:lnTo>
                  <a:pt x="109330" y="15853"/>
                </a:lnTo>
                <a:lnTo>
                  <a:pt x="119786" y="13538"/>
                </a:lnTo>
                <a:lnTo>
                  <a:pt x="148034" y="13538"/>
                </a:lnTo>
                <a:lnTo>
                  <a:pt x="147772" y="13034"/>
                </a:lnTo>
                <a:lnTo>
                  <a:pt x="135694" y="3431"/>
                </a:lnTo>
                <a:lnTo>
                  <a:pt x="119786" y="0"/>
                </a:lnTo>
                <a:close/>
              </a:path>
              <a:path w="835025" h="93345">
                <a:moveTo>
                  <a:pt x="148034" y="13538"/>
                </a:moveTo>
                <a:lnTo>
                  <a:pt x="119786" y="13538"/>
                </a:lnTo>
                <a:lnTo>
                  <a:pt x="130322" y="15853"/>
                </a:lnTo>
                <a:lnTo>
                  <a:pt x="138012" y="22466"/>
                </a:lnTo>
                <a:lnTo>
                  <a:pt x="142723" y="32879"/>
                </a:lnTo>
                <a:lnTo>
                  <a:pt x="144322" y="46596"/>
                </a:lnTo>
                <a:lnTo>
                  <a:pt x="142723" y="60312"/>
                </a:lnTo>
                <a:lnTo>
                  <a:pt x="138012" y="70726"/>
                </a:lnTo>
                <a:lnTo>
                  <a:pt x="130322" y="77339"/>
                </a:lnTo>
                <a:lnTo>
                  <a:pt x="119786" y="79654"/>
                </a:lnTo>
                <a:lnTo>
                  <a:pt x="148034" y="79654"/>
                </a:lnTo>
                <a:lnTo>
                  <a:pt x="155442" y="65423"/>
                </a:lnTo>
                <a:lnTo>
                  <a:pt x="158127" y="46596"/>
                </a:lnTo>
                <a:lnTo>
                  <a:pt x="155442" y="27769"/>
                </a:lnTo>
                <a:lnTo>
                  <a:pt x="148034" y="13538"/>
                </a:lnTo>
                <a:close/>
              </a:path>
              <a:path w="835025" h="93345">
                <a:moveTo>
                  <a:pt x="204977" y="37960"/>
                </a:moveTo>
                <a:lnTo>
                  <a:pt x="172719" y="37960"/>
                </a:lnTo>
                <a:lnTo>
                  <a:pt x="172719" y="51104"/>
                </a:lnTo>
                <a:lnTo>
                  <a:pt x="204977" y="51104"/>
                </a:lnTo>
                <a:lnTo>
                  <a:pt x="204977" y="37960"/>
                </a:lnTo>
                <a:close/>
              </a:path>
              <a:path w="835025" h="93345">
                <a:moveTo>
                  <a:pt x="257771" y="0"/>
                </a:moveTo>
                <a:lnTo>
                  <a:pt x="241951" y="3431"/>
                </a:lnTo>
                <a:lnTo>
                  <a:pt x="229919" y="13034"/>
                </a:lnTo>
                <a:lnTo>
                  <a:pt x="222265" y="27769"/>
                </a:lnTo>
                <a:lnTo>
                  <a:pt x="219582" y="46596"/>
                </a:lnTo>
                <a:lnTo>
                  <a:pt x="222265" y="65423"/>
                </a:lnTo>
                <a:lnTo>
                  <a:pt x="229919" y="80157"/>
                </a:lnTo>
                <a:lnTo>
                  <a:pt x="241951" y="89760"/>
                </a:lnTo>
                <a:lnTo>
                  <a:pt x="257771" y="93192"/>
                </a:lnTo>
                <a:lnTo>
                  <a:pt x="267502" y="92052"/>
                </a:lnTo>
                <a:lnTo>
                  <a:pt x="276044" y="88712"/>
                </a:lnTo>
                <a:lnTo>
                  <a:pt x="283228" y="83291"/>
                </a:lnTo>
                <a:lnTo>
                  <a:pt x="286015" y="79654"/>
                </a:lnTo>
                <a:lnTo>
                  <a:pt x="257771" y="79654"/>
                </a:lnTo>
                <a:lnTo>
                  <a:pt x="247338" y="77339"/>
                </a:lnTo>
                <a:lnTo>
                  <a:pt x="239737" y="70726"/>
                </a:lnTo>
                <a:lnTo>
                  <a:pt x="235090" y="60312"/>
                </a:lnTo>
                <a:lnTo>
                  <a:pt x="233514" y="46596"/>
                </a:lnTo>
                <a:lnTo>
                  <a:pt x="235090" y="32879"/>
                </a:lnTo>
                <a:lnTo>
                  <a:pt x="239737" y="22466"/>
                </a:lnTo>
                <a:lnTo>
                  <a:pt x="247338" y="15853"/>
                </a:lnTo>
                <a:lnTo>
                  <a:pt x="257771" y="13538"/>
                </a:lnTo>
                <a:lnTo>
                  <a:pt x="286030" y="13538"/>
                </a:lnTo>
                <a:lnTo>
                  <a:pt x="283159" y="9633"/>
                </a:lnTo>
                <a:lnTo>
                  <a:pt x="276334" y="4337"/>
                </a:lnTo>
                <a:lnTo>
                  <a:pt x="267912" y="1098"/>
                </a:lnTo>
                <a:lnTo>
                  <a:pt x="257771" y="0"/>
                </a:lnTo>
                <a:close/>
              </a:path>
              <a:path w="835025" h="93345">
                <a:moveTo>
                  <a:pt x="277660" y="68414"/>
                </a:moveTo>
                <a:lnTo>
                  <a:pt x="273011" y="75780"/>
                </a:lnTo>
                <a:lnTo>
                  <a:pt x="267195" y="79654"/>
                </a:lnTo>
                <a:lnTo>
                  <a:pt x="286015" y="79654"/>
                </a:lnTo>
                <a:lnTo>
                  <a:pt x="288886" y="75907"/>
                </a:lnTo>
                <a:lnTo>
                  <a:pt x="277660" y="68414"/>
                </a:lnTo>
                <a:close/>
              </a:path>
              <a:path w="835025" h="93345">
                <a:moveTo>
                  <a:pt x="286030" y="13538"/>
                </a:moveTo>
                <a:lnTo>
                  <a:pt x="267068" y="13538"/>
                </a:lnTo>
                <a:lnTo>
                  <a:pt x="271843" y="17030"/>
                </a:lnTo>
                <a:lnTo>
                  <a:pt x="276491" y="24383"/>
                </a:lnTo>
                <a:lnTo>
                  <a:pt x="288505" y="16903"/>
                </a:lnTo>
                <a:lnTo>
                  <a:pt x="286030" y="13538"/>
                </a:lnTo>
                <a:close/>
              </a:path>
              <a:path w="835025" h="93345">
                <a:moveTo>
                  <a:pt x="348018" y="1422"/>
                </a:moveTo>
                <a:lnTo>
                  <a:pt x="308394" y="1422"/>
                </a:lnTo>
                <a:lnTo>
                  <a:pt x="308394" y="91770"/>
                </a:lnTo>
                <a:lnTo>
                  <a:pt x="321678" y="91770"/>
                </a:lnTo>
                <a:lnTo>
                  <a:pt x="321678" y="56006"/>
                </a:lnTo>
                <a:lnTo>
                  <a:pt x="357765" y="56006"/>
                </a:lnTo>
                <a:lnTo>
                  <a:pt x="357187" y="54851"/>
                </a:lnTo>
                <a:lnTo>
                  <a:pt x="365461" y="51444"/>
                </a:lnTo>
                <a:lnTo>
                  <a:pt x="371714" y="45886"/>
                </a:lnTo>
                <a:lnTo>
                  <a:pt x="373074" y="43243"/>
                </a:lnTo>
                <a:lnTo>
                  <a:pt x="321678" y="43243"/>
                </a:lnTo>
                <a:lnTo>
                  <a:pt x="321678" y="14185"/>
                </a:lnTo>
                <a:lnTo>
                  <a:pt x="373119" y="14185"/>
                </a:lnTo>
                <a:lnTo>
                  <a:pt x="368444" y="7937"/>
                </a:lnTo>
                <a:lnTo>
                  <a:pt x="359203" y="3022"/>
                </a:lnTo>
                <a:lnTo>
                  <a:pt x="348018" y="1422"/>
                </a:lnTo>
                <a:close/>
              </a:path>
              <a:path w="835025" h="93345">
                <a:moveTo>
                  <a:pt x="357765" y="56006"/>
                </a:moveTo>
                <a:lnTo>
                  <a:pt x="342074" y="56006"/>
                </a:lnTo>
                <a:lnTo>
                  <a:pt x="360032" y="91770"/>
                </a:lnTo>
                <a:lnTo>
                  <a:pt x="375640" y="91770"/>
                </a:lnTo>
                <a:lnTo>
                  <a:pt x="357765" y="56006"/>
                </a:lnTo>
                <a:close/>
              </a:path>
              <a:path w="835025" h="93345">
                <a:moveTo>
                  <a:pt x="373119" y="14185"/>
                </a:moveTo>
                <a:lnTo>
                  <a:pt x="357187" y="14185"/>
                </a:lnTo>
                <a:lnTo>
                  <a:pt x="363385" y="19354"/>
                </a:lnTo>
                <a:lnTo>
                  <a:pt x="363385" y="38595"/>
                </a:lnTo>
                <a:lnTo>
                  <a:pt x="357060" y="43243"/>
                </a:lnTo>
                <a:lnTo>
                  <a:pt x="373074" y="43243"/>
                </a:lnTo>
                <a:lnTo>
                  <a:pt x="375670" y="38197"/>
                </a:lnTo>
                <a:lnTo>
                  <a:pt x="377050" y="28397"/>
                </a:lnTo>
                <a:lnTo>
                  <a:pt x="374730" y="16338"/>
                </a:lnTo>
                <a:lnTo>
                  <a:pt x="373119" y="14185"/>
                </a:lnTo>
                <a:close/>
              </a:path>
              <a:path w="835025" h="93345">
                <a:moveTo>
                  <a:pt x="456183" y="1422"/>
                </a:moveTo>
                <a:lnTo>
                  <a:pt x="397979" y="1422"/>
                </a:lnTo>
                <a:lnTo>
                  <a:pt x="397979" y="91770"/>
                </a:lnTo>
                <a:lnTo>
                  <a:pt x="458114" y="91770"/>
                </a:lnTo>
                <a:lnTo>
                  <a:pt x="458114" y="78625"/>
                </a:lnTo>
                <a:lnTo>
                  <a:pt x="411518" y="78625"/>
                </a:lnTo>
                <a:lnTo>
                  <a:pt x="411518" y="50076"/>
                </a:lnTo>
                <a:lnTo>
                  <a:pt x="437464" y="50076"/>
                </a:lnTo>
                <a:lnTo>
                  <a:pt x="437464" y="36918"/>
                </a:lnTo>
                <a:lnTo>
                  <a:pt x="411518" y="36918"/>
                </a:lnTo>
                <a:lnTo>
                  <a:pt x="411518" y="14579"/>
                </a:lnTo>
                <a:lnTo>
                  <a:pt x="456183" y="14579"/>
                </a:lnTo>
                <a:lnTo>
                  <a:pt x="456183" y="1422"/>
                </a:lnTo>
                <a:close/>
              </a:path>
              <a:path w="835025" h="93345">
                <a:moveTo>
                  <a:pt x="518540" y="1409"/>
                </a:moveTo>
                <a:lnTo>
                  <a:pt x="504215" y="1409"/>
                </a:lnTo>
                <a:lnTo>
                  <a:pt x="471677" y="91770"/>
                </a:lnTo>
                <a:lnTo>
                  <a:pt x="485749" y="91770"/>
                </a:lnTo>
                <a:lnTo>
                  <a:pt x="493242" y="70345"/>
                </a:lnTo>
                <a:lnTo>
                  <a:pt x="543654" y="70345"/>
                </a:lnTo>
                <a:lnTo>
                  <a:pt x="539240" y="58229"/>
                </a:lnTo>
                <a:lnTo>
                  <a:pt x="497370" y="58229"/>
                </a:lnTo>
                <a:lnTo>
                  <a:pt x="504640" y="37439"/>
                </a:lnTo>
                <a:lnTo>
                  <a:pt x="506920" y="30848"/>
                </a:lnTo>
                <a:lnTo>
                  <a:pt x="510146" y="20523"/>
                </a:lnTo>
                <a:lnTo>
                  <a:pt x="511174" y="16649"/>
                </a:lnTo>
                <a:lnTo>
                  <a:pt x="524092" y="16649"/>
                </a:lnTo>
                <a:lnTo>
                  <a:pt x="518540" y="1409"/>
                </a:lnTo>
                <a:close/>
              </a:path>
              <a:path w="835025" h="93345">
                <a:moveTo>
                  <a:pt x="543654" y="70345"/>
                </a:moveTo>
                <a:lnTo>
                  <a:pt x="529386" y="70345"/>
                </a:lnTo>
                <a:lnTo>
                  <a:pt x="536994" y="91770"/>
                </a:lnTo>
                <a:lnTo>
                  <a:pt x="551459" y="91770"/>
                </a:lnTo>
                <a:lnTo>
                  <a:pt x="543654" y="70345"/>
                </a:lnTo>
                <a:close/>
              </a:path>
              <a:path w="835025" h="93345">
                <a:moveTo>
                  <a:pt x="524092" y="16649"/>
                </a:moveTo>
                <a:lnTo>
                  <a:pt x="511174" y="16649"/>
                </a:lnTo>
                <a:lnTo>
                  <a:pt x="512216" y="20523"/>
                </a:lnTo>
                <a:lnTo>
                  <a:pt x="515823" y="30975"/>
                </a:lnTo>
                <a:lnTo>
                  <a:pt x="518064" y="37566"/>
                </a:lnTo>
                <a:lnTo>
                  <a:pt x="525246" y="58229"/>
                </a:lnTo>
                <a:lnTo>
                  <a:pt x="539240" y="58229"/>
                </a:lnTo>
                <a:lnTo>
                  <a:pt x="524092" y="16649"/>
                </a:lnTo>
                <a:close/>
              </a:path>
              <a:path w="835025" h="93345">
                <a:moveTo>
                  <a:pt x="591845" y="14706"/>
                </a:moveTo>
                <a:lnTo>
                  <a:pt x="578307" y="14706"/>
                </a:lnTo>
                <a:lnTo>
                  <a:pt x="578307" y="91770"/>
                </a:lnTo>
                <a:lnTo>
                  <a:pt x="591845" y="91770"/>
                </a:lnTo>
                <a:lnTo>
                  <a:pt x="591845" y="14706"/>
                </a:lnTo>
                <a:close/>
              </a:path>
              <a:path w="835025" h="93345">
                <a:moveTo>
                  <a:pt x="618172" y="1422"/>
                </a:moveTo>
                <a:lnTo>
                  <a:pt x="551967" y="1422"/>
                </a:lnTo>
                <a:lnTo>
                  <a:pt x="551967" y="14706"/>
                </a:lnTo>
                <a:lnTo>
                  <a:pt x="618172" y="14706"/>
                </a:lnTo>
                <a:lnTo>
                  <a:pt x="618172" y="1422"/>
                </a:lnTo>
                <a:close/>
              </a:path>
              <a:path w="835025" h="93345">
                <a:moveTo>
                  <a:pt x="650189" y="1409"/>
                </a:moveTo>
                <a:lnTo>
                  <a:pt x="636650" y="1409"/>
                </a:lnTo>
                <a:lnTo>
                  <a:pt x="636650" y="91770"/>
                </a:lnTo>
                <a:lnTo>
                  <a:pt x="650189" y="91770"/>
                </a:lnTo>
                <a:lnTo>
                  <a:pt x="650189" y="1409"/>
                </a:lnTo>
                <a:close/>
              </a:path>
              <a:path w="835025" h="93345">
                <a:moveTo>
                  <a:pt x="708279" y="0"/>
                </a:moveTo>
                <a:lnTo>
                  <a:pt x="692451" y="3431"/>
                </a:lnTo>
                <a:lnTo>
                  <a:pt x="680415" y="13034"/>
                </a:lnTo>
                <a:lnTo>
                  <a:pt x="672760" y="27769"/>
                </a:lnTo>
                <a:lnTo>
                  <a:pt x="670077" y="46596"/>
                </a:lnTo>
                <a:lnTo>
                  <a:pt x="672760" y="65423"/>
                </a:lnTo>
                <a:lnTo>
                  <a:pt x="680415" y="80157"/>
                </a:lnTo>
                <a:lnTo>
                  <a:pt x="692451" y="89760"/>
                </a:lnTo>
                <a:lnTo>
                  <a:pt x="708279" y="93192"/>
                </a:lnTo>
                <a:lnTo>
                  <a:pt x="724187" y="89760"/>
                </a:lnTo>
                <a:lnTo>
                  <a:pt x="736265" y="80157"/>
                </a:lnTo>
                <a:lnTo>
                  <a:pt x="736527" y="79654"/>
                </a:lnTo>
                <a:lnTo>
                  <a:pt x="708279" y="79654"/>
                </a:lnTo>
                <a:lnTo>
                  <a:pt x="697823" y="77339"/>
                </a:lnTo>
                <a:lnTo>
                  <a:pt x="690175" y="70726"/>
                </a:lnTo>
                <a:lnTo>
                  <a:pt x="685479" y="60312"/>
                </a:lnTo>
                <a:lnTo>
                  <a:pt x="683882" y="46596"/>
                </a:lnTo>
                <a:lnTo>
                  <a:pt x="685479" y="32879"/>
                </a:lnTo>
                <a:lnTo>
                  <a:pt x="690175" y="22466"/>
                </a:lnTo>
                <a:lnTo>
                  <a:pt x="697823" y="15853"/>
                </a:lnTo>
                <a:lnTo>
                  <a:pt x="708279" y="13538"/>
                </a:lnTo>
                <a:lnTo>
                  <a:pt x="736527" y="13538"/>
                </a:lnTo>
                <a:lnTo>
                  <a:pt x="736265" y="13034"/>
                </a:lnTo>
                <a:lnTo>
                  <a:pt x="724187" y="3431"/>
                </a:lnTo>
                <a:lnTo>
                  <a:pt x="708279" y="0"/>
                </a:lnTo>
                <a:close/>
              </a:path>
              <a:path w="835025" h="93345">
                <a:moveTo>
                  <a:pt x="736527" y="13538"/>
                </a:moveTo>
                <a:lnTo>
                  <a:pt x="708279" y="13538"/>
                </a:lnTo>
                <a:lnTo>
                  <a:pt x="718815" y="15853"/>
                </a:lnTo>
                <a:lnTo>
                  <a:pt x="726505" y="22466"/>
                </a:lnTo>
                <a:lnTo>
                  <a:pt x="731215" y="32879"/>
                </a:lnTo>
                <a:lnTo>
                  <a:pt x="732815" y="46596"/>
                </a:lnTo>
                <a:lnTo>
                  <a:pt x="731215" y="60312"/>
                </a:lnTo>
                <a:lnTo>
                  <a:pt x="726505" y="70726"/>
                </a:lnTo>
                <a:lnTo>
                  <a:pt x="718815" y="77339"/>
                </a:lnTo>
                <a:lnTo>
                  <a:pt x="708279" y="79654"/>
                </a:lnTo>
                <a:lnTo>
                  <a:pt x="736527" y="79654"/>
                </a:lnTo>
                <a:lnTo>
                  <a:pt x="743935" y="65423"/>
                </a:lnTo>
                <a:lnTo>
                  <a:pt x="746620" y="46596"/>
                </a:lnTo>
                <a:lnTo>
                  <a:pt x="743935" y="27769"/>
                </a:lnTo>
                <a:lnTo>
                  <a:pt x="736527" y="13538"/>
                </a:lnTo>
                <a:close/>
              </a:path>
              <a:path w="835025" h="93345">
                <a:moveTo>
                  <a:pt x="779665" y="1409"/>
                </a:moveTo>
                <a:lnTo>
                  <a:pt x="765860" y="1409"/>
                </a:lnTo>
                <a:lnTo>
                  <a:pt x="765860" y="91770"/>
                </a:lnTo>
                <a:lnTo>
                  <a:pt x="779018" y="91770"/>
                </a:lnTo>
                <a:lnTo>
                  <a:pt x="778935" y="31749"/>
                </a:lnTo>
                <a:lnTo>
                  <a:pt x="778890" y="24002"/>
                </a:lnTo>
                <a:lnTo>
                  <a:pt x="793735" y="24002"/>
                </a:lnTo>
                <a:lnTo>
                  <a:pt x="779665" y="1409"/>
                </a:lnTo>
                <a:close/>
              </a:path>
              <a:path w="835025" h="93345">
                <a:moveTo>
                  <a:pt x="793735" y="24002"/>
                </a:moveTo>
                <a:lnTo>
                  <a:pt x="778890" y="24002"/>
                </a:lnTo>
                <a:lnTo>
                  <a:pt x="780313" y="26327"/>
                </a:lnTo>
                <a:lnTo>
                  <a:pt x="783412" y="31749"/>
                </a:lnTo>
                <a:lnTo>
                  <a:pt x="785596" y="35102"/>
                </a:lnTo>
                <a:lnTo>
                  <a:pt x="821626" y="91770"/>
                </a:lnTo>
                <a:lnTo>
                  <a:pt x="834529" y="91770"/>
                </a:lnTo>
                <a:lnTo>
                  <a:pt x="834529" y="69316"/>
                </a:lnTo>
                <a:lnTo>
                  <a:pt x="821499" y="69316"/>
                </a:lnTo>
                <a:lnTo>
                  <a:pt x="820216" y="66992"/>
                </a:lnTo>
                <a:lnTo>
                  <a:pt x="816330" y="60286"/>
                </a:lnTo>
                <a:lnTo>
                  <a:pt x="793735" y="24002"/>
                </a:lnTo>
                <a:close/>
              </a:path>
              <a:path w="835025" h="93345">
                <a:moveTo>
                  <a:pt x="834529" y="1409"/>
                </a:moveTo>
                <a:lnTo>
                  <a:pt x="821372" y="1409"/>
                </a:lnTo>
                <a:lnTo>
                  <a:pt x="821499" y="69316"/>
                </a:lnTo>
                <a:lnTo>
                  <a:pt x="834529" y="69316"/>
                </a:lnTo>
                <a:lnTo>
                  <a:pt x="834529" y="1409"/>
                </a:lnTo>
                <a:close/>
              </a:path>
            </a:pathLst>
          </a:custGeom>
          <a:solidFill>
            <a:srgbClr val="A7A9AC"/>
          </a:solidFill>
        </p:spPr>
        <p:txBody>
          <a:bodyPr wrap="square" lIns="0" tIns="0" rIns="0" bIns="0" rtlCol="0"/>
          <a:lstStyle/>
          <a:p>
            <a:endParaRPr/>
          </a:p>
        </p:txBody>
      </p:sp>
      <p:sp>
        <p:nvSpPr>
          <p:cNvPr id="42" name="object 42"/>
          <p:cNvSpPr/>
          <p:nvPr/>
        </p:nvSpPr>
        <p:spPr>
          <a:xfrm>
            <a:off x="10729987" y="2299294"/>
            <a:ext cx="927735" cy="104139"/>
          </a:xfrm>
          <a:custGeom>
            <a:avLst/>
            <a:gdLst/>
            <a:ahLst/>
            <a:cxnLst/>
            <a:rect l="l" t="t" r="r" b="b"/>
            <a:pathLst>
              <a:path w="927734" h="104139">
                <a:moveTo>
                  <a:pt x="42443" y="0"/>
                </a:moveTo>
                <a:lnTo>
                  <a:pt x="24854" y="3813"/>
                </a:lnTo>
                <a:lnTo>
                  <a:pt x="11482" y="14484"/>
                </a:lnTo>
                <a:lnTo>
                  <a:pt x="2979" y="30861"/>
                </a:lnTo>
                <a:lnTo>
                  <a:pt x="0" y="51790"/>
                </a:lnTo>
                <a:lnTo>
                  <a:pt x="2979" y="72720"/>
                </a:lnTo>
                <a:lnTo>
                  <a:pt x="11482" y="89096"/>
                </a:lnTo>
                <a:lnTo>
                  <a:pt x="24854" y="99768"/>
                </a:lnTo>
                <a:lnTo>
                  <a:pt x="42443" y="103581"/>
                </a:lnTo>
                <a:lnTo>
                  <a:pt x="53256" y="102312"/>
                </a:lnTo>
                <a:lnTo>
                  <a:pt x="62749" y="98598"/>
                </a:lnTo>
                <a:lnTo>
                  <a:pt x="70734" y="92570"/>
                </a:lnTo>
                <a:lnTo>
                  <a:pt x="73831" y="88531"/>
                </a:lnTo>
                <a:lnTo>
                  <a:pt x="42443" y="88531"/>
                </a:lnTo>
                <a:lnTo>
                  <a:pt x="30845" y="85959"/>
                </a:lnTo>
                <a:lnTo>
                  <a:pt x="22393" y="78609"/>
                </a:lnTo>
                <a:lnTo>
                  <a:pt x="17222" y="67036"/>
                </a:lnTo>
                <a:lnTo>
                  <a:pt x="15468" y="51790"/>
                </a:lnTo>
                <a:lnTo>
                  <a:pt x="17222" y="36545"/>
                </a:lnTo>
                <a:lnTo>
                  <a:pt x="22393" y="24971"/>
                </a:lnTo>
                <a:lnTo>
                  <a:pt x="30845" y="17622"/>
                </a:lnTo>
                <a:lnTo>
                  <a:pt x="42443" y="15049"/>
                </a:lnTo>
                <a:lnTo>
                  <a:pt x="73848" y="15049"/>
                </a:lnTo>
                <a:lnTo>
                  <a:pt x="70654" y="10704"/>
                </a:lnTo>
                <a:lnTo>
                  <a:pt x="63071" y="4819"/>
                </a:lnTo>
                <a:lnTo>
                  <a:pt x="53712" y="1220"/>
                </a:lnTo>
                <a:lnTo>
                  <a:pt x="42443" y="0"/>
                </a:lnTo>
                <a:close/>
              </a:path>
              <a:path w="927734" h="104139">
                <a:moveTo>
                  <a:pt x="64541" y="76047"/>
                </a:moveTo>
                <a:lnTo>
                  <a:pt x="59372" y="84226"/>
                </a:lnTo>
                <a:lnTo>
                  <a:pt x="52920" y="88531"/>
                </a:lnTo>
                <a:lnTo>
                  <a:pt x="73831" y="88531"/>
                </a:lnTo>
                <a:lnTo>
                  <a:pt x="77025" y="84366"/>
                </a:lnTo>
                <a:lnTo>
                  <a:pt x="64541" y="76047"/>
                </a:lnTo>
                <a:close/>
              </a:path>
              <a:path w="927734" h="104139">
                <a:moveTo>
                  <a:pt x="73848" y="15049"/>
                </a:moveTo>
                <a:lnTo>
                  <a:pt x="52781" y="15049"/>
                </a:lnTo>
                <a:lnTo>
                  <a:pt x="58089" y="18923"/>
                </a:lnTo>
                <a:lnTo>
                  <a:pt x="63246" y="27101"/>
                </a:lnTo>
                <a:lnTo>
                  <a:pt x="76593" y="18783"/>
                </a:lnTo>
                <a:lnTo>
                  <a:pt x="73848" y="15049"/>
                </a:lnTo>
                <a:close/>
              </a:path>
              <a:path w="927734" h="104139">
                <a:moveTo>
                  <a:pt x="133146" y="0"/>
                </a:moveTo>
                <a:lnTo>
                  <a:pt x="115548" y="3813"/>
                </a:lnTo>
                <a:lnTo>
                  <a:pt x="102168" y="14484"/>
                </a:lnTo>
                <a:lnTo>
                  <a:pt x="93659" y="30861"/>
                </a:lnTo>
                <a:lnTo>
                  <a:pt x="90678" y="51790"/>
                </a:lnTo>
                <a:lnTo>
                  <a:pt x="93659" y="72720"/>
                </a:lnTo>
                <a:lnTo>
                  <a:pt x="102168" y="89096"/>
                </a:lnTo>
                <a:lnTo>
                  <a:pt x="115548" y="99768"/>
                </a:lnTo>
                <a:lnTo>
                  <a:pt x="133146" y="103581"/>
                </a:lnTo>
                <a:lnTo>
                  <a:pt x="150823" y="99768"/>
                </a:lnTo>
                <a:lnTo>
                  <a:pt x="164241" y="89096"/>
                </a:lnTo>
                <a:lnTo>
                  <a:pt x="164535" y="88531"/>
                </a:lnTo>
                <a:lnTo>
                  <a:pt x="133146" y="88531"/>
                </a:lnTo>
                <a:lnTo>
                  <a:pt x="121519" y="85959"/>
                </a:lnTo>
                <a:lnTo>
                  <a:pt x="113015" y="78609"/>
                </a:lnTo>
                <a:lnTo>
                  <a:pt x="107795" y="67036"/>
                </a:lnTo>
                <a:lnTo>
                  <a:pt x="106019" y="51790"/>
                </a:lnTo>
                <a:lnTo>
                  <a:pt x="107795" y="36545"/>
                </a:lnTo>
                <a:lnTo>
                  <a:pt x="113015" y="24971"/>
                </a:lnTo>
                <a:lnTo>
                  <a:pt x="121519" y="17622"/>
                </a:lnTo>
                <a:lnTo>
                  <a:pt x="133146" y="15049"/>
                </a:lnTo>
                <a:lnTo>
                  <a:pt x="164535" y="15049"/>
                </a:lnTo>
                <a:lnTo>
                  <a:pt x="164241" y="14484"/>
                </a:lnTo>
                <a:lnTo>
                  <a:pt x="150823" y="3813"/>
                </a:lnTo>
                <a:lnTo>
                  <a:pt x="133146" y="0"/>
                </a:lnTo>
                <a:close/>
              </a:path>
              <a:path w="927734" h="104139">
                <a:moveTo>
                  <a:pt x="164535" y="15049"/>
                </a:moveTo>
                <a:lnTo>
                  <a:pt x="133146" y="15049"/>
                </a:lnTo>
                <a:lnTo>
                  <a:pt x="144854" y="17622"/>
                </a:lnTo>
                <a:lnTo>
                  <a:pt x="153400" y="24971"/>
                </a:lnTo>
                <a:lnTo>
                  <a:pt x="158635" y="36545"/>
                </a:lnTo>
                <a:lnTo>
                  <a:pt x="160413" y="51790"/>
                </a:lnTo>
                <a:lnTo>
                  <a:pt x="158635" y="67036"/>
                </a:lnTo>
                <a:lnTo>
                  <a:pt x="153400" y="78609"/>
                </a:lnTo>
                <a:lnTo>
                  <a:pt x="144854" y="85959"/>
                </a:lnTo>
                <a:lnTo>
                  <a:pt x="133146" y="88531"/>
                </a:lnTo>
                <a:lnTo>
                  <a:pt x="164535" y="88531"/>
                </a:lnTo>
                <a:lnTo>
                  <a:pt x="172760" y="72720"/>
                </a:lnTo>
                <a:lnTo>
                  <a:pt x="175742" y="51790"/>
                </a:lnTo>
                <a:lnTo>
                  <a:pt x="172760" y="30861"/>
                </a:lnTo>
                <a:lnTo>
                  <a:pt x="164535" y="15049"/>
                </a:lnTo>
                <a:close/>
              </a:path>
              <a:path w="927734" h="104139">
                <a:moveTo>
                  <a:pt x="227838" y="42189"/>
                </a:moveTo>
                <a:lnTo>
                  <a:pt x="191985" y="42189"/>
                </a:lnTo>
                <a:lnTo>
                  <a:pt x="191985" y="56807"/>
                </a:lnTo>
                <a:lnTo>
                  <a:pt x="227838" y="56807"/>
                </a:lnTo>
                <a:lnTo>
                  <a:pt x="227838" y="42189"/>
                </a:lnTo>
                <a:close/>
              </a:path>
              <a:path w="927734" h="104139">
                <a:moveTo>
                  <a:pt x="286512" y="0"/>
                </a:moveTo>
                <a:lnTo>
                  <a:pt x="268921" y="3813"/>
                </a:lnTo>
                <a:lnTo>
                  <a:pt x="255544" y="14484"/>
                </a:lnTo>
                <a:lnTo>
                  <a:pt x="247037" y="30861"/>
                </a:lnTo>
                <a:lnTo>
                  <a:pt x="244055" y="51790"/>
                </a:lnTo>
                <a:lnTo>
                  <a:pt x="247037" y="72720"/>
                </a:lnTo>
                <a:lnTo>
                  <a:pt x="255544" y="89096"/>
                </a:lnTo>
                <a:lnTo>
                  <a:pt x="268921" y="99768"/>
                </a:lnTo>
                <a:lnTo>
                  <a:pt x="286512" y="103581"/>
                </a:lnTo>
                <a:lnTo>
                  <a:pt x="297325" y="102312"/>
                </a:lnTo>
                <a:lnTo>
                  <a:pt x="306817" y="98598"/>
                </a:lnTo>
                <a:lnTo>
                  <a:pt x="314803" y="92570"/>
                </a:lnTo>
                <a:lnTo>
                  <a:pt x="317900" y="88531"/>
                </a:lnTo>
                <a:lnTo>
                  <a:pt x="286512" y="88531"/>
                </a:lnTo>
                <a:lnTo>
                  <a:pt x="274914" y="85959"/>
                </a:lnTo>
                <a:lnTo>
                  <a:pt x="266461" y="78609"/>
                </a:lnTo>
                <a:lnTo>
                  <a:pt x="261290" y="67036"/>
                </a:lnTo>
                <a:lnTo>
                  <a:pt x="259537" y="51790"/>
                </a:lnTo>
                <a:lnTo>
                  <a:pt x="261290" y="36545"/>
                </a:lnTo>
                <a:lnTo>
                  <a:pt x="266461" y="24971"/>
                </a:lnTo>
                <a:lnTo>
                  <a:pt x="274914" y="17622"/>
                </a:lnTo>
                <a:lnTo>
                  <a:pt x="286512" y="15049"/>
                </a:lnTo>
                <a:lnTo>
                  <a:pt x="317917" y="15049"/>
                </a:lnTo>
                <a:lnTo>
                  <a:pt x="314722" y="10704"/>
                </a:lnTo>
                <a:lnTo>
                  <a:pt x="307139" y="4819"/>
                </a:lnTo>
                <a:lnTo>
                  <a:pt x="297780" y="1220"/>
                </a:lnTo>
                <a:lnTo>
                  <a:pt x="286512" y="0"/>
                </a:lnTo>
                <a:close/>
              </a:path>
              <a:path w="927734" h="104139">
                <a:moveTo>
                  <a:pt x="308610" y="76047"/>
                </a:moveTo>
                <a:lnTo>
                  <a:pt x="303441" y="84226"/>
                </a:lnTo>
                <a:lnTo>
                  <a:pt x="296989" y="88531"/>
                </a:lnTo>
                <a:lnTo>
                  <a:pt x="317900" y="88531"/>
                </a:lnTo>
                <a:lnTo>
                  <a:pt x="321094" y="84366"/>
                </a:lnTo>
                <a:lnTo>
                  <a:pt x="308610" y="76047"/>
                </a:lnTo>
                <a:close/>
              </a:path>
              <a:path w="927734" h="104139">
                <a:moveTo>
                  <a:pt x="317917" y="15049"/>
                </a:moveTo>
                <a:lnTo>
                  <a:pt x="296849" y="15049"/>
                </a:lnTo>
                <a:lnTo>
                  <a:pt x="302158" y="18923"/>
                </a:lnTo>
                <a:lnTo>
                  <a:pt x="307314" y="27101"/>
                </a:lnTo>
                <a:lnTo>
                  <a:pt x="320662" y="18783"/>
                </a:lnTo>
                <a:lnTo>
                  <a:pt x="317917" y="15049"/>
                </a:lnTo>
                <a:close/>
              </a:path>
              <a:path w="927734" h="104139">
                <a:moveTo>
                  <a:pt x="386816" y="1574"/>
                </a:moveTo>
                <a:lnTo>
                  <a:pt x="342773" y="1574"/>
                </a:lnTo>
                <a:lnTo>
                  <a:pt x="342773" y="101993"/>
                </a:lnTo>
                <a:lnTo>
                  <a:pt x="357543" y="101993"/>
                </a:lnTo>
                <a:lnTo>
                  <a:pt x="357543" y="62255"/>
                </a:lnTo>
                <a:lnTo>
                  <a:pt x="397661" y="62255"/>
                </a:lnTo>
                <a:lnTo>
                  <a:pt x="397014" y="60960"/>
                </a:lnTo>
                <a:lnTo>
                  <a:pt x="406212" y="57175"/>
                </a:lnTo>
                <a:lnTo>
                  <a:pt x="413161" y="50998"/>
                </a:lnTo>
                <a:lnTo>
                  <a:pt x="414666" y="48069"/>
                </a:lnTo>
                <a:lnTo>
                  <a:pt x="357543" y="48069"/>
                </a:lnTo>
                <a:lnTo>
                  <a:pt x="357543" y="15760"/>
                </a:lnTo>
                <a:lnTo>
                  <a:pt x="414714" y="15760"/>
                </a:lnTo>
                <a:lnTo>
                  <a:pt x="409519" y="8818"/>
                </a:lnTo>
                <a:lnTo>
                  <a:pt x="399247" y="3354"/>
                </a:lnTo>
                <a:lnTo>
                  <a:pt x="386816" y="1574"/>
                </a:lnTo>
                <a:close/>
              </a:path>
              <a:path w="927734" h="104139">
                <a:moveTo>
                  <a:pt x="397661" y="62255"/>
                </a:moveTo>
                <a:lnTo>
                  <a:pt x="380212" y="62255"/>
                </a:lnTo>
                <a:lnTo>
                  <a:pt x="400164" y="101993"/>
                </a:lnTo>
                <a:lnTo>
                  <a:pt x="417512" y="101993"/>
                </a:lnTo>
                <a:lnTo>
                  <a:pt x="397661" y="62255"/>
                </a:lnTo>
                <a:close/>
              </a:path>
              <a:path w="927734" h="104139">
                <a:moveTo>
                  <a:pt x="414714" y="15760"/>
                </a:moveTo>
                <a:lnTo>
                  <a:pt x="397014" y="15760"/>
                </a:lnTo>
                <a:lnTo>
                  <a:pt x="403898" y="21513"/>
                </a:lnTo>
                <a:lnTo>
                  <a:pt x="403898" y="42900"/>
                </a:lnTo>
                <a:lnTo>
                  <a:pt x="396862" y="48069"/>
                </a:lnTo>
                <a:lnTo>
                  <a:pt x="414666" y="48069"/>
                </a:lnTo>
                <a:lnTo>
                  <a:pt x="417554" y="42452"/>
                </a:lnTo>
                <a:lnTo>
                  <a:pt x="419087" y="31559"/>
                </a:lnTo>
                <a:lnTo>
                  <a:pt x="416507" y="18157"/>
                </a:lnTo>
                <a:lnTo>
                  <a:pt x="414714" y="15760"/>
                </a:lnTo>
                <a:close/>
              </a:path>
              <a:path w="927734" h="104139">
                <a:moveTo>
                  <a:pt x="507047" y="1574"/>
                </a:moveTo>
                <a:lnTo>
                  <a:pt x="442353" y="1574"/>
                </a:lnTo>
                <a:lnTo>
                  <a:pt x="442353" y="101993"/>
                </a:lnTo>
                <a:lnTo>
                  <a:pt x="509193" y="101993"/>
                </a:lnTo>
                <a:lnTo>
                  <a:pt x="509193" y="87376"/>
                </a:lnTo>
                <a:lnTo>
                  <a:pt x="457403" y="87376"/>
                </a:lnTo>
                <a:lnTo>
                  <a:pt x="457403" y="55651"/>
                </a:lnTo>
                <a:lnTo>
                  <a:pt x="486232" y="55651"/>
                </a:lnTo>
                <a:lnTo>
                  <a:pt x="486232" y="41033"/>
                </a:lnTo>
                <a:lnTo>
                  <a:pt x="457403" y="41033"/>
                </a:lnTo>
                <a:lnTo>
                  <a:pt x="457403" y="16192"/>
                </a:lnTo>
                <a:lnTo>
                  <a:pt x="507047" y="16192"/>
                </a:lnTo>
                <a:lnTo>
                  <a:pt x="507047" y="1574"/>
                </a:lnTo>
                <a:close/>
              </a:path>
              <a:path w="927734" h="104139">
                <a:moveTo>
                  <a:pt x="576351" y="1562"/>
                </a:moveTo>
                <a:lnTo>
                  <a:pt x="560425" y="1562"/>
                </a:lnTo>
                <a:lnTo>
                  <a:pt x="524268" y="101993"/>
                </a:lnTo>
                <a:lnTo>
                  <a:pt x="539902" y="101993"/>
                </a:lnTo>
                <a:lnTo>
                  <a:pt x="548233" y="78181"/>
                </a:lnTo>
                <a:lnTo>
                  <a:pt x="604264" y="78181"/>
                </a:lnTo>
                <a:lnTo>
                  <a:pt x="599355" y="64706"/>
                </a:lnTo>
                <a:lnTo>
                  <a:pt x="552818" y="64706"/>
                </a:lnTo>
                <a:lnTo>
                  <a:pt x="560905" y="41605"/>
                </a:lnTo>
                <a:lnTo>
                  <a:pt x="563435" y="34277"/>
                </a:lnTo>
                <a:lnTo>
                  <a:pt x="567029" y="22796"/>
                </a:lnTo>
                <a:lnTo>
                  <a:pt x="568172" y="18491"/>
                </a:lnTo>
                <a:lnTo>
                  <a:pt x="582518" y="18491"/>
                </a:lnTo>
                <a:lnTo>
                  <a:pt x="576351" y="1562"/>
                </a:lnTo>
                <a:close/>
              </a:path>
              <a:path w="927734" h="104139">
                <a:moveTo>
                  <a:pt x="604264" y="78181"/>
                </a:moveTo>
                <a:lnTo>
                  <a:pt x="588403" y="78181"/>
                </a:lnTo>
                <a:lnTo>
                  <a:pt x="596874" y="101993"/>
                </a:lnTo>
                <a:lnTo>
                  <a:pt x="612940" y="101993"/>
                </a:lnTo>
                <a:lnTo>
                  <a:pt x="604264" y="78181"/>
                </a:lnTo>
                <a:close/>
              </a:path>
              <a:path w="927734" h="104139">
                <a:moveTo>
                  <a:pt x="582518" y="18491"/>
                </a:moveTo>
                <a:lnTo>
                  <a:pt x="568172" y="18491"/>
                </a:lnTo>
                <a:lnTo>
                  <a:pt x="569315" y="22796"/>
                </a:lnTo>
                <a:lnTo>
                  <a:pt x="573341" y="34429"/>
                </a:lnTo>
                <a:lnTo>
                  <a:pt x="575828" y="41744"/>
                </a:lnTo>
                <a:lnTo>
                  <a:pt x="583819" y="64706"/>
                </a:lnTo>
                <a:lnTo>
                  <a:pt x="599355" y="64706"/>
                </a:lnTo>
                <a:lnTo>
                  <a:pt x="582518" y="18491"/>
                </a:lnTo>
                <a:close/>
              </a:path>
              <a:path w="927734" h="104139">
                <a:moveTo>
                  <a:pt x="657821" y="16332"/>
                </a:moveTo>
                <a:lnTo>
                  <a:pt x="642785" y="16332"/>
                </a:lnTo>
                <a:lnTo>
                  <a:pt x="642785" y="101993"/>
                </a:lnTo>
                <a:lnTo>
                  <a:pt x="657821" y="101993"/>
                </a:lnTo>
                <a:lnTo>
                  <a:pt x="657821" y="16332"/>
                </a:lnTo>
                <a:close/>
              </a:path>
              <a:path w="927734" h="104139">
                <a:moveTo>
                  <a:pt x="687095" y="1574"/>
                </a:moveTo>
                <a:lnTo>
                  <a:pt x="613511" y="1574"/>
                </a:lnTo>
                <a:lnTo>
                  <a:pt x="613511" y="16332"/>
                </a:lnTo>
                <a:lnTo>
                  <a:pt x="687095" y="16332"/>
                </a:lnTo>
                <a:lnTo>
                  <a:pt x="687095" y="1574"/>
                </a:lnTo>
                <a:close/>
              </a:path>
              <a:path w="927734" h="104139">
                <a:moveTo>
                  <a:pt x="722680" y="1562"/>
                </a:moveTo>
                <a:lnTo>
                  <a:pt x="707631" y="1562"/>
                </a:lnTo>
                <a:lnTo>
                  <a:pt x="707631" y="101993"/>
                </a:lnTo>
                <a:lnTo>
                  <a:pt x="722680" y="101993"/>
                </a:lnTo>
                <a:lnTo>
                  <a:pt x="722680" y="1562"/>
                </a:lnTo>
                <a:close/>
              </a:path>
              <a:path w="927734" h="104139">
                <a:moveTo>
                  <a:pt x="787260" y="0"/>
                </a:moveTo>
                <a:lnTo>
                  <a:pt x="769662" y="3813"/>
                </a:lnTo>
                <a:lnTo>
                  <a:pt x="756281" y="14484"/>
                </a:lnTo>
                <a:lnTo>
                  <a:pt x="747773" y="30861"/>
                </a:lnTo>
                <a:lnTo>
                  <a:pt x="744791" y="51790"/>
                </a:lnTo>
                <a:lnTo>
                  <a:pt x="747773" y="72720"/>
                </a:lnTo>
                <a:lnTo>
                  <a:pt x="756281" y="89096"/>
                </a:lnTo>
                <a:lnTo>
                  <a:pt x="769662" y="99768"/>
                </a:lnTo>
                <a:lnTo>
                  <a:pt x="787260" y="103581"/>
                </a:lnTo>
                <a:lnTo>
                  <a:pt x="804936" y="99768"/>
                </a:lnTo>
                <a:lnTo>
                  <a:pt x="818354" y="89096"/>
                </a:lnTo>
                <a:lnTo>
                  <a:pt x="818648" y="88531"/>
                </a:lnTo>
                <a:lnTo>
                  <a:pt x="787260" y="88531"/>
                </a:lnTo>
                <a:lnTo>
                  <a:pt x="775633" y="85959"/>
                </a:lnTo>
                <a:lnTo>
                  <a:pt x="767129" y="78609"/>
                </a:lnTo>
                <a:lnTo>
                  <a:pt x="761908" y="67036"/>
                </a:lnTo>
                <a:lnTo>
                  <a:pt x="760133" y="51790"/>
                </a:lnTo>
                <a:lnTo>
                  <a:pt x="761908" y="36545"/>
                </a:lnTo>
                <a:lnTo>
                  <a:pt x="767129" y="24971"/>
                </a:lnTo>
                <a:lnTo>
                  <a:pt x="775633" y="17622"/>
                </a:lnTo>
                <a:lnTo>
                  <a:pt x="787260" y="15049"/>
                </a:lnTo>
                <a:lnTo>
                  <a:pt x="818648" y="15049"/>
                </a:lnTo>
                <a:lnTo>
                  <a:pt x="818354" y="14484"/>
                </a:lnTo>
                <a:lnTo>
                  <a:pt x="804936" y="3813"/>
                </a:lnTo>
                <a:lnTo>
                  <a:pt x="787260" y="0"/>
                </a:lnTo>
                <a:close/>
              </a:path>
              <a:path w="927734" h="104139">
                <a:moveTo>
                  <a:pt x="818648" y="15049"/>
                </a:moveTo>
                <a:lnTo>
                  <a:pt x="787260" y="15049"/>
                </a:lnTo>
                <a:lnTo>
                  <a:pt x="798968" y="17622"/>
                </a:lnTo>
                <a:lnTo>
                  <a:pt x="807513" y="24971"/>
                </a:lnTo>
                <a:lnTo>
                  <a:pt x="812749" y="36545"/>
                </a:lnTo>
                <a:lnTo>
                  <a:pt x="814527" y="51790"/>
                </a:lnTo>
                <a:lnTo>
                  <a:pt x="812749" y="67036"/>
                </a:lnTo>
                <a:lnTo>
                  <a:pt x="807513" y="78609"/>
                </a:lnTo>
                <a:lnTo>
                  <a:pt x="798968" y="85959"/>
                </a:lnTo>
                <a:lnTo>
                  <a:pt x="787260" y="88531"/>
                </a:lnTo>
                <a:lnTo>
                  <a:pt x="818648" y="88531"/>
                </a:lnTo>
                <a:lnTo>
                  <a:pt x="826874" y="72720"/>
                </a:lnTo>
                <a:lnTo>
                  <a:pt x="829856" y="51790"/>
                </a:lnTo>
                <a:lnTo>
                  <a:pt x="826874" y="30861"/>
                </a:lnTo>
                <a:lnTo>
                  <a:pt x="818648" y="15049"/>
                </a:lnTo>
                <a:close/>
              </a:path>
              <a:path w="927734" h="104139">
                <a:moveTo>
                  <a:pt x="866597" y="1562"/>
                </a:moveTo>
                <a:lnTo>
                  <a:pt x="851255" y="1562"/>
                </a:lnTo>
                <a:lnTo>
                  <a:pt x="851255" y="101993"/>
                </a:lnTo>
                <a:lnTo>
                  <a:pt x="865873" y="101993"/>
                </a:lnTo>
                <a:lnTo>
                  <a:pt x="865782" y="35280"/>
                </a:lnTo>
                <a:lnTo>
                  <a:pt x="865733" y="26670"/>
                </a:lnTo>
                <a:lnTo>
                  <a:pt x="882239" y="26670"/>
                </a:lnTo>
                <a:lnTo>
                  <a:pt x="866597" y="1562"/>
                </a:lnTo>
                <a:close/>
              </a:path>
              <a:path w="927734" h="104139">
                <a:moveTo>
                  <a:pt x="882239" y="26670"/>
                </a:moveTo>
                <a:lnTo>
                  <a:pt x="865733" y="26670"/>
                </a:lnTo>
                <a:lnTo>
                  <a:pt x="867308" y="29260"/>
                </a:lnTo>
                <a:lnTo>
                  <a:pt x="870750" y="35280"/>
                </a:lnTo>
                <a:lnTo>
                  <a:pt x="873201" y="39014"/>
                </a:lnTo>
                <a:lnTo>
                  <a:pt x="913244" y="101993"/>
                </a:lnTo>
                <a:lnTo>
                  <a:pt x="927569" y="101993"/>
                </a:lnTo>
                <a:lnTo>
                  <a:pt x="927569" y="77050"/>
                </a:lnTo>
                <a:lnTo>
                  <a:pt x="913104" y="77050"/>
                </a:lnTo>
                <a:lnTo>
                  <a:pt x="911656" y="74460"/>
                </a:lnTo>
                <a:lnTo>
                  <a:pt x="907351" y="67005"/>
                </a:lnTo>
                <a:lnTo>
                  <a:pt x="904773" y="62839"/>
                </a:lnTo>
                <a:lnTo>
                  <a:pt x="882239" y="26670"/>
                </a:lnTo>
                <a:close/>
              </a:path>
              <a:path w="927734" h="104139">
                <a:moveTo>
                  <a:pt x="927569" y="1562"/>
                </a:moveTo>
                <a:lnTo>
                  <a:pt x="912952" y="1562"/>
                </a:lnTo>
                <a:lnTo>
                  <a:pt x="912993" y="62839"/>
                </a:lnTo>
                <a:lnTo>
                  <a:pt x="913104" y="77050"/>
                </a:lnTo>
                <a:lnTo>
                  <a:pt x="927569" y="77050"/>
                </a:lnTo>
                <a:lnTo>
                  <a:pt x="927569" y="1562"/>
                </a:lnTo>
                <a:close/>
              </a:path>
            </a:pathLst>
          </a:custGeom>
          <a:solidFill>
            <a:srgbClr val="A7A9AC"/>
          </a:solidFill>
        </p:spPr>
        <p:txBody>
          <a:bodyPr wrap="square" lIns="0" tIns="0" rIns="0" bIns="0" rtlCol="0"/>
          <a:lstStyle/>
          <a:p>
            <a:endParaRPr/>
          </a:p>
        </p:txBody>
      </p:sp>
      <p:sp>
        <p:nvSpPr>
          <p:cNvPr id="43" name="object 43"/>
          <p:cNvSpPr/>
          <p:nvPr/>
        </p:nvSpPr>
        <p:spPr>
          <a:xfrm>
            <a:off x="9274539" y="2817980"/>
            <a:ext cx="1553845" cy="238125"/>
          </a:xfrm>
          <a:custGeom>
            <a:avLst/>
            <a:gdLst/>
            <a:ahLst/>
            <a:cxnLst/>
            <a:rect l="l" t="t" r="r" b="b"/>
            <a:pathLst>
              <a:path w="1553845" h="238125">
                <a:moveTo>
                  <a:pt x="61658" y="3619"/>
                </a:moveTo>
                <a:lnTo>
                  <a:pt x="0" y="3619"/>
                </a:lnTo>
                <a:lnTo>
                  <a:pt x="0" y="234353"/>
                </a:lnTo>
                <a:lnTo>
                  <a:pt x="61658" y="234353"/>
                </a:lnTo>
                <a:lnTo>
                  <a:pt x="103810" y="227780"/>
                </a:lnTo>
                <a:lnTo>
                  <a:pt x="138893" y="207211"/>
                </a:lnTo>
                <a:lnTo>
                  <a:pt x="143211" y="200761"/>
                </a:lnTo>
                <a:lnTo>
                  <a:pt x="33870" y="200761"/>
                </a:lnTo>
                <a:lnTo>
                  <a:pt x="33870" y="37211"/>
                </a:lnTo>
                <a:lnTo>
                  <a:pt x="143748" y="37211"/>
                </a:lnTo>
                <a:lnTo>
                  <a:pt x="139498" y="30760"/>
                </a:lnTo>
                <a:lnTo>
                  <a:pt x="104491" y="10192"/>
                </a:lnTo>
                <a:lnTo>
                  <a:pt x="61658" y="3619"/>
                </a:lnTo>
                <a:close/>
              </a:path>
              <a:path w="1553845" h="238125">
                <a:moveTo>
                  <a:pt x="143748" y="37211"/>
                </a:moveTo>
                <a:lnTo>
                  <a:pt x="61658" y="37211"/>
                </a:lnTo>
                <a:lnTo>
                  <a:pt x="96097" y="43171"/>
                </a:lnTo>
                <a:lnTo>
                  <a:pt x="119572" y="59920"/>
                </a:lnTo>
                <a:lnTo>
                  <a:pt x="132990" y="85758"/>
                </a:lnTo>
                <a:lnTo>
                  <a:pt x="137261" y="118986"/>
                </a:lnTo>
                <a:lnTo>
                  <a:pt x="132990" y="152214"/>
                </a:lnTo>
                <a:lnTo>
                  <a:pt x="119572" y="178052"/>
                </a:lnTo>
                <a:lnTo>
                  <a:pt x="96097" y="194801"/>
                </a:lnTo>
                <a:lnTo>
                  <a:pt x="61658" y="200761"/>
                </a:lnTo>
                <a:lnTo>
                  <a:pt x="143211" y="200761"/>
                </a:lnTo>
                <a:lnTo>
                  <a:pt x="162889" y="171372"/>
                </a:lnTo>
                <a:lnTo>
                  <a:pt x="171780" y="118986"/>
                </a:lnTo>
                <a:lnTo>
                  <a:pt x="163115" y="66600"/>
                </a:lnTo>
                <a:lnTo>
                  <a:pt x="143748" y="37211"/>
                </a:lnTo>
                <a:close/>
              </a:path>
              <a:path w="1553845" h="238125">
                <a:moveTo>
                  <a:pt x="254774" y="3581"/>
                </a:moveTo>
                <a:lnTo>
                  <a:pt x="220903" y="3581"/>
                </a:lnTo>
                <a:lnTo>
                  <a:pt x="220903" y="234353"/>
                </a:lnTo>
                <a:lnTo>
                  <a:pt x="254774" y="234353"/>
                </a:lnTo>
                <a:lnTo>
                  <a:pt x="254774" y="3581"/>
                </a:lnTo>
                <a:close/>
              </a:path>
              <a:path w="1553845" h="238125">
                <a:moveTo>
                  <a:pt x="418210" y="3581"/>
                </a:moveTo>
                <a:lnTo>
                  <a:pt x="382371" y="3581"/>
                </a:lnTo>
                <a:lnTo>
                  <a:pt x="300977" y="234353"/>
                </a:lnTo>
                <a:lnTo>
                  <a:pt x="336181" y="234353"/>
                </a:lnTo>
                <a:lnTo>
                  <a:pt x="354914" y="179628"/>
                </a:lnTo>
                <a:lnTo>
                  <a:pt x="481040" y="179628"/>
                </a:lnTo>
                <a:lnTo>
                  <a:pt x="469994" y="148678"/>
                </a:lnTo>
                <a:lnTo>
                  <a:pt x="365251" y="148678"/>
                </a:lnTo>
                <a:lnTo>
                  <a:pt x="383445" y="95580"/>
                </a:lnTo>
                <a:lnTo>
                  <a:pt x="388000" y="81722"/>
                </a:lnTo>
                <a:lnTo>
                  <a:pt x="392782" y="66482"/>
                </a:lnTo>
                <a:lnTo>
                  <a:pt x="396959" y="52603"/>
                </a:lnTo>
                <a:lnTo>
                  <a:pt x="399808" y="42494"/>
                </a:lnTo>
                <a:lnTo>
                  <a:pt x="432098" y="42494"/>
                </a:lnTo>
                <a:lnTo>
                  <a:pt x="418210" y="3581"/>
                </a:lnTo>
                <a:close/>
              </a:path>
              <a:path w="1553845" h="238125">
                <a:moveTo>
                  <a:pt x="481040" y="179628"/>
                </a:moveTo>
                <a:lnTo>
                  <a:pt x="445350" y="179628"/>
                </a:lnTo>
                <a:lnTo>
                  <a:pt x="464400" y="234353"/>
                </a:lnTo>
                <a:lnTo>
                  <a:pt x="500570" y="234353"/>
                </a:lnTo>
                <a:lnTo>
                  <a:pt x="481040" y="179628"/>
                </a:lnTo>
                <a:close/>
              </a:path>
              <a:path w="1553845" h="238125">
                <a:moveTo>
                  <a:pt x="432098" y="42494"/>
                </a:moveTo>
                <a:lnTo>
                  <a:pt x="399808" y="42494"/>
                </a:lnTo>
                <a:lnTo>
                  <a:pt x="402797" y="52644"/>
                </a:lnTo>
                <a:lnTo>
                  <a:pt x="407273" y="66565"/>
                </a:lnTo>
                <a:lnTo>
                  <a:pt x="412295" y="81722"/>
                </a:lnTo>
                <a:lnTo>
                  <a:pt x="417040" y="95910"/>
                </a:lnTo>
                <a:lnTo>
                  <a:pt x="435013" y="148678"/>
                </a:lnTo>
                <a:lnTo>
                  <a:pt x="469994" y="148678"/>
                </a:lnTo>
                <a:lnTo>
                  <a:pt x="432098" y="42494"/>
                </a:lnTo>
                <a:close/>
              </a:path>
              <a:path w="1553845" h="238125">
                <a:moveTo>
                  <a:pt x="579031" y="3581"/>
                </a:moveTo>
                <a:lnTo>
                  <a:pt x="545160" y="3581"/>
                </a:lnTo>
                <a:lnTo>
                  <a:pt x="545160" y="234353"/>
                </a:lnTo>
                <a:lnTo>
                  <a:pt x="691743" y="234353"/>
                </a:lnTo>
                <a:lnTo>
                  <a:pt x="691743" y="200431"/>
                </a:lnTo>
                <a:lnTo>
                  <a:pt x="579031" y="200431"/>
                </a:lnTo>
                <a:lnTo>
                  <a:pt x="579031" y="3581"/>
                </a:lnTo>
                <a:close/>
              </a:path>
              <a:path w="1553845" h="238125">
                <a:moveTo>
                  <a:pt x="812533" y="0"/>
                </a:moveTo>
                <a:lnTo>
                  <a:pt x="772933" y="8761"/>
                </a:lnTo>
                <a:lnTo>
                  <a:pt x="742822" y="33280"/>
                </a:lnTo>
                <a:lnTo>
                  <a:pt x="723675" y="70905"/>
                </a:lnTo>
                <a:lnTo>
                  <a:pt x="716965" y="118986"/>
                </a:lnTo>
                <a:lnTo>
                  <a:pt x="723675" y="167067"/>
                </a:lnTo>
                <a:lnTo>
                  <a:pt x="742822" y="204692"/>
                </a:lnTo>
                <a:lnTo>
                  <a:pt x="772933" y="229210"/>
                </a:lnTo>
                <a:lnTo>
                  <a:pt x="812533" y="237972"/>
                </a:lnTo>
                <a:lnTo>
                  <a:pt x="852325" y="229210"/>
                </a:lnTo>
                <a:lnTo>
                  <a:pt x="882538" y="204692"/>
                </a:lnTo>
                <a:lnTo>
                  <a:pt x="883196" y="203403"/>
                </a:lnTo>
                <a:lnTo>
                  <a:pt x="812533" y="203403"/>
                </a:lnTo>
                <a:lnTo>
                  <a:pt x="786367" y="197492"/>
                </a:lnTo>
                <a:lnTo>
                  <a:pt x="767224" y="180606"/>
                </a:lnTo>
                <a:lnTo>
                  <a:pt x="755470" y="154014"/>
                </a:lnTo>
                <a:lnTo>
                  <a:pt x="751471" y="118986"/>
                </a:lnTo>
                <a:lnTo>
                  <a:pt x="755470" y="83957"/>
                </a:lnTo>
                <a:lnTo>
                  <a:pt x="767224" y="57365"/>
                </a:lnTo>
                <a:lnTo>
                  <a:pt x="786367" y="40480"/>
                </a:lnTo>
                <a:lnTo>
                  <a:pt x="812533" y="34569"/>
                </a:lnTo>
                <a:lnTo>
                  <a:pt x="883196" y="34569"/>
                </a:lnTo>
                <a:lnTo>
                  <a:pt x="882538" y="33280"/>
                </a:lnTo>
                <a:lnTo>
                  <a:pt x="852325" y="8761"/>
                </a:lnTo>
                <a:lnTo>
                  <a:pt x="812533" y="0"/>
                </a:lnTo>
                <a:close/>
              </a:path>
              <a:path w="1553845" h="238125">
                <a:moveTo>
                  <a:pt x="883196" y="34569"/>
                </a:moveTo>
                <a:lnTo>
                  <a:pt x="812533" y="34569"/>
                </a:lnTo>
                <a:lnTo>
                  <a:pt x="838890" y="40480"/>
                </a:lnTo>
                <a:lnTo>
                  <a:pt x="858131" y="57365"/>
                </a:lnTo>
                <a:lnTo>
                  <a:pt x="869920" y="83957"/>
                </a:lnTo>
                <a:lnTo>
                  <a:pt x="873925" y="118986"/>
                </a:lnTo>
                <a:lnTo>
                  <a:pt x="869920" y="154014"/>
                </a:lnTo>
                <a:lnTo>
                  <a:pt x="858131" y="180606"/>
                </a:lnTo>
                <a:lnTo>
                  <a:pt x="838890" y="197492"/>
                </a:lnTo>
                <a:lnTo>
                  <a:pt x="812533" y="203403"/>
                </a:lnTo>
                <a:lnTo>
                  <a:pt x="883196" y="203403"/>
                </a:lnTo>
                <a:lnTo>
                  <a:pt x="901726" y="167067"/>
                </a:lnTo>
                <a:lnTo>
                  <a:pt x="908443" y="118986"/>
                </a:lnTo>
                <a:lnTo>
                  <a:pt x="901726" y="70905"/>
                </a:lnTo>
                <a:lnTo>
                  <a:pt x="883196" y="34569"/>
                </a:lnTo>
                <a:close/>
              </a:path>
              <a:path w="1553845" h="238125">
                <a:moveTo>
                  <a:pt x="1041514" y="0"/>
                </a:moveTo>
                <a:lnTo>
                  <a:pt x="1001914" y="8762"/>
                </a:lnTo>
                <a:lnTo>
                  <a:pt x="971803" y="33283"/>
                </a:lnTo>
                <a:lnTo>
                  <a:pt x="952656" y="70916"/>
                </a:lnTo>
                <a:lnTo>
                  <a:pt x="945946" y="119011"/>
                </a:lnTo>
                <a:lnTo>
                  <a:pt x="952656" y="167078"/>
                </a:lnTo>
                <a:lnTo>
                  <a:pt x="971803" y="204695"/>
                </a:lnTo>
                <a:lnTo>
                  <a:pt x="1001914" y="229211"/>
                </a:lnTo>
                <a:lnTo>
                  <a:pt x="1041514" y="237972"/>
                </a:lnTo>
                <a:lnTo>
                  <a:pt x="1076199" y="231643"/>
                </a:lnTo>
                <a:lnTo>
                  <a:pt x="1103361" y="213266"/>
                </a:lnTo>
                <a:lnTo>
                  <a:pt x="1109281" y="203403"/>
                </a:lnTo>
                <a:lnTo>
                  <a:pt x="1041514" y="203403"/>
                </a:lnTo>
                <a:lnTo>
                  <a:pt x="1015348" y="197491"/>
                </a:lnTo>
                <a:lnTo>
                  <a:pt x="996205" y="180605"/>
                </a:lnTo>
                <a:lnTo>
                  <a:pt x="984451" y="154020"/>
                </a:lnTo>
                <a:lnTo>
                  <a:pt x="980452" y="119011"/>
                </a:lnTo>
                <a:lnTo>
                  <a:pt x="984451" y="83968"/>
                </a:lnTo>
                <a:lnTo>
                  <a:pt x="996205" y="57369"/>
                </a:lnTo>
                <a:lnTo>
                  <a:pt x="1015348" y="40480"/>
                </a:lnTo>
                <a:lnTo>
                  <a:pt x="1041514" y="34569"/>
                </a:lnTo>
                <a:lnTo>
                  <a:pt x="1112202" y="34569"/>
                </a:lnTo>
                <a:lnTo>
                  <a:pt x="1105015" y="24587"/>
                </a:lnTo>
                <a:lnTo>
                  <a:pt x="1087955" y="11069"/>
                </a:lnTo>
                <a:lnTo>
                  <a:pt x="1066889" y="2802"/>
                </a:lnTo>
                <a:lnTo>
                  <a:pt x="1041514" y="0"/>
                </a:lnTo>
                <a:close/>
              </a:path>
              <a:path w="1553845" h="238125">
                <a:moveTo>
                  <a:pt x="1127404" y="117360"/>
                </a:moveTo>
                <a:lnTo>
                  <a:pt x="1056055" y="117360"/>
                </a:lnTo>
                <a:lnTo>
                  <a:pt x="1056055" y="150609"/>
                </a:lnTo>
                <a:lnTo>
                  <a:pt x="1092885" y="150609"/>
                </a:lnTo>
                <a:lnTo>
                  <a:pt x="1092885" y="151599"/>
                </a:lnTo>
                <a:lnTo>
                  <a:pt x="1090040" y="171106"/>
                </a:lnTo>
                <a:lnTo>
                  <a:pt x="1081016" y="187645"/>
                </a:lnTo>
                <a:lnTo>
                  <a:pt x="1065084" y="199112"/>
                </a:lnTo>
                <a:lnTo>
                  <a:pt x="1041514" y="203403"/>
                </a:lnTo>
                <a:lnTo>
                  <a:pt x="1109281" y="203403"/>
                </a:lnTo>
                <a:lnTo>
                  <a:pt x="1121072" y="183756"/>
                </a:lnTo>
                <a:lnTo>
                  <a:pt x="1127404" y="144030"/>
                </a:lnTo>
                <a:lnTo>
                  <a:pt x="1127404" y="117360"/>
                </a:lnTo>
                <a:close/>
              </a:path>
              <a:path w="1553845" h="238125">
                <a:moveTo>
                  <a:pt x="1112202" y="34569"/>
                </a:moveTo>
                <a:lnTo>
                  <a:pt x="1041514" y="34569"/>
                </a:lnTo>
                <a:lnTo>
                  <a:pt x="1057065" y="36202"/>
                </a:lnTo>
                <a:lnTo>
                  <a:pt x="1069466" y="41206"/>
                </a:lnTo>
                <a:lnTo>
                  <a:pt x="1079686" y="49737"/>
                </a:lnTo>
                <a:lnTo>
                  <a:pt x="1088694" y="61950"/>
                </a:lnTo>
                <a:lnTo>
                  <a:pt x="1118374" y="43141"/>
                </a:lnTo>
                <a:lnTo>
                  <a:pt x="1112202" y="34569"/>
                </a:lnTo>
                <a:close/>
              </a:path>
              <a:path w="1553845" h="238125">
                <a:moveTo>
                  <a:pt x="1207820" y="3581"/>
                </a:moveTo>
                <a:lnTo>
                  <a:pt x="1173949" y="3581"/>
                </a:lnTo>
                <a:lnTo>
                  <a:pt x="1174033" y="138112"/>
                </a:lnTo>
                <a:lnTo>
                  <a:pt x="1179359" y="180006"/>
                </a:lnTo>
                <a:lnTo>
                  <a:pt x="1195452" y="211577"/>
                </a:lnTo>
                <a:lnTo>
                  <a:pt x="1222025" y="231215"/>
                </a:lnTo>
                <a:lnTo>
                  <a:pt x="1258874" y="237972"/>
                </a:lnTo>
                <a:lnTo>
                  <a:pt x="1296159" y="231458"/>
                </a:lnTo>
                <a:lnTo>
                  <a:pt x="1323381" y="212278"/>
                </a:lnTo>
                <a:lnTo>
                  <a:pt x="1328112" y="203403"/>
                </a:lnTo>
                <a:lnTo>
                  <a:pt x="1259522" y="203403"/>
                </a:lnTo>
                <a:lnTo>
                  <a:pt x="1237128" y="199063"/>
                </a:lnTo>
                <a:lnTo>
                  <a:pt x="1220946" y="186253"/>
                </a:lnTo>
                <a:lnTo>
                  <a:pt x="1211127" y="165282"/>
                </a:lnTo>
                <a:lnTo>
                  <a:pt x="1207934" y="137452"/>
                </a:lnTo>
                <a:lnTo>
                  <a:pt x="1207820" y="3581"/>
                </a:lnTo>
                <a:close/>
              </a:path>
              <a:path w="1553845" h="238125">
                <a:moveTo>
                  <a:pt x="1345730" y="3581"/>
                </a:moveTo>
                <a:lnTo>
                  <a:pt x="1311859" y="3581"/>
                </a:lnTo>
                <a:lnTo>
                  <a:pt x="1311859" y="138772"/>
                </a:lnTo>
                <a:lnTo>
                  <a:pt x="1308678" y="166675"/>
                </a:lnTo>
                <a:lnTo>
                  <a:pt x="1299016" y="186913"/>
                </a:lnTo>
                <a:lnTo>
                  <a:pt x="1282691" y="199239"/>
                </a:lnTo>
                <a:lnTo>
                  <a:pt x="1259522" y="203403"/>
                </a:lnTo>
                <a:lnTo>
                  <a:pt x="1328112" y="203403"/>
                </a:lnTo>
                <a:lnTo>
                  <a:pt x="1340063" y="180981"/>
                </a:lnTo>
                <a:lnTo>
                  <a:pt x="1345642" y="138772"/>
                </a:lnTo>
                <a:lnTo>
                  <a:pt x="1345730" y="3581"/>
                </a:lnTo>
                <a:close/>
              </a:path>
              <a:path w="1553845" h="238125">
                <a:moveTo>
                  <a:pt x="1548549" y="3619"/>
                </a:moveTo>
                <a:lnTo>
                  <a:pt x="1402930" y="3619"/>
                </a:lnTo>
                <a:lnTo>
                  <a:pt x="1402930" y="234353"/>
                </a:lnTo>
                <a:lnTo>
                  <a:pt x="1553387" y="234353"/>
                </a:lnTo>
                <a:lnTo>
                  <a:pt x="1553387" y="200761"/>
                </a:lnTo>
                <a:lnTo>
                  <a:pt x="1436801" y="200761"/>
                </a:lnTo>
                <a:lnTo>
                  <a:pt x="1436801" y="127863"/>
                </a:lnTo>
                <a:lnTo>
                  <a:pt x="1501724" y="127863"/>
                </a:lnTo>
                <a:lnTo>
                  <a:pt x="1501724" y="94284"/>
                </a:lnTo>
                <a:lnTo>
                  <a:pt x="1436801" y="94284"/>
                </a:lnTo>
                <a:lnTo>
                  <a:pt x="1436801" y="37211"/>
                </a:lnTo>
                <a:lnTo>
                  <a:pt x="1548549" y="37211"/>
                </a:lnTo>
                <a:lnTo>
                  <a:pt x="1548549" y="3619"/>
                </a:lnTo>
                <a:close/>
              </a:path>
            </a:pathLst>
          </a:custGeom>
          <a:solidFill>
            <a:srgbClr val="A7A9AC"/>
          </a:solidFill>
        </p:spPr>
        <p:txBody>
          <a:bodyPr wrap="square" lIns="0" tIns="0" rIns="0" bIns="0" rtlCol="0"/>
          <a:lstStyle/>
          <a:p>
            <a:endParaRPr/>
          </a:p>
        </p:txBody>
      </p:sp>
      <p:sp>
        <p:nvSpPr>
          <p:cNvPr id="44" name="object 44"/>
          <p:cNvSpPr/>
          <p:nvPr/>
        </p:nvSpPr>
        <p:spPr>
          <a:xfrm>
            <a:off x="10990366" y="2123056"/>
            <a:ext cx="802640" cy="124460"/>
          </a:xfrm>
          <a:custGeom>
            <a:avLst/>
            <a:gdLst/>
            <a:ahLst/>
            <a:cxnLst/>
            <a:rect l="l" t="t" r="r" b="b"/>
            <a:pathLst>
              <a:path w="802640" h="124460">
                <a:moveTo>
                  <a:pt x="44297" y="1892"/>
                </a:moveTo>
                <a:lnTo>
                  <a:pt x="17056" y="1892"/>
                </a:lnTo>
                <a:lnTo>
                  <a:pt x="0" y="122097"/>
                </a:lnTo>
                <a:lnTo>
                  <a:pt x="27241" y="122097"/>
                </a:lnTo>
                <a:lnTo>
                  <a:pt x="44297" y="1892"/>
                </a:lnTo>
                <a:close/>
              </a:path>
              <a:path w="802640" h="124460">
                <a:moveTo>
                  <a:pt x="88049" y="1892"/>
                </a:moveTo>
                <a:lnTo>
                  <a:pt x="64528" y="1892"/>
                </a:lnTo>
                <a:lnTo>
                  <a:pt x="47459" y="122097"/>
                </a:lnTo>
                <a:lnTo>
                  <a:pt x="73050" y="122097"/>
                </a:lnTo>
                <a:lnTo>
                  <a:pt x="78282" y="85344"/>
                </a:lnTo>
                <a:lnTo>
                  <a:pt x="79401" y="77111"/>
                </a:lnTo>
                <a:lnTo>
                  <a:pt x="80597" y="67575"/>
                </a:lnTo>
                <a:lnTo>
                  <a:pt x="81447" y="59873"/>
                </a:lnTo>
                <a:lnTo>
                  <a:pt x="81864" y="54267"/>
                </a:lnTo>
                <a:lnTo>
                  <a:pt x="111081" y="54267"/>
                </a:lnTo>
                <a:lnTo>
                  <a:pt x="110421" y="52506"/>
                </a:lnTo>
                <a:lnTo>
                  <a:pt x="107119" y="44279"/>
                </a:lnTo>
                <a:lnTo>
                  <a:pt x="104139" y="37439"/>
                </a:lnTo>
                <a:lnTo>
                  <a:pt x="88049" y="1892"/>
                </a:lnTo>
                <a:close/>
              </a:path>
              <a:path w="802640" h="124460">
                <a:moveTo>
                  <a:pt x="111081" y="54267"/>
                </a:moveTo>
                <a:lnTo>
                  <a:pt x="81864" y="54267"/>
                </a:lnTo>
                <a:lnTo>
                  <a:pt x="83992" y="60283"/>
                </a:lnTo>
                <a:lnTo>
                  <a:pt x="86796" y="67575"/>
                </a:lnTo>
                <a:lnTo>
                  <a:pt x="90042" y="75664"/>
                </a:lnTo>
                <a:lnTo>
                  <a:pt x="92862" y="82435"/>
                </a:lnTo>
                <a:lnTo>
                  <a:pt x="109651" y="122097"/>
                </a:lnTo>
                <a:lnTo>
                  <a:pt x="131381" y="122097"/>
                </a:lnTo>
                <a:lnTo>
                  <a:pt x="139379" y="65773"/>
                </a:lnTo>
                <a:lnTo>
                  <a:pt x="115150" y="65773"/>
                </a:lnTo>
                <a:lnTo>
                  <a:pt x="113182" y="59873"/>
                </a:lnTo>
                <a:lnTo>
                  <a:pt x="111081" y="54267"/>
                </a:lnTo>
                <a:close/>
              </a:path>
              <a:path w="802640" h="124460">
                <a:moveTo>
                  <a:pt x="148450" y="1892"/>
                </a:moveTo>
                <a:lnTo>
                  <a:pt x="122859" y="1892"/>
                </a:lnTo>
                <a:lnTo>
                  <a:pt x="118173" y="34683"/>
                </a:lnTo>
                <a:lnTo>
                  <a:pt x="117142" y="42924"/>
                </a:lnTo>
                <a:lnTo>
                  <a:pt x="116147" y="52506"/>
                </a:lnTo>
                <a:lnTo>
                  <a:pt x="115475" y="60283"/>
                </a:lnTo>
                <a:lnTo>
                  <a:pt x="115150" y="65773"/>
                </a:lnTo>
                <a:lnTo>
                  <a:pt x="139379" y="65773"/>
                </a:lnTo>
                <a:lnTo>
                  <a:pt x="148450" y="1892"/>
                </a:lnTo>
                <a:close/>
              </a:path>
              <a:path w="802640" h="124460">
                <a:moveTo>
                  <a:pt x="243509" y="1892"/>
                </a:moveTo>
                <a:lnTo>
                  <a:pt x="167843" y="1892"/>
                </a:lnTo>
                <a:lnTo>
                  <a:pt x="150926" y="122097"/>
                </a:lnTo>
                <a:lnTo>
                  <a:pt x="177330" y="122097"/>
                </a:lnTo>
                <a:lnTo>
                  <a:pt x="184073" y="75044"/>
                </a:lnTo>
                <a:lnTo>
                  <a:pt x="213652" y="75044"/>
                </a:lnTo>
                <a:lnTo>
                  <a:pt x="217639" y="46888"/>
                </a:lnTo>
                <a:lnTo>
                  <a:pt x="188061" y="46888"/>
                </a:lnTo>
                <a:lnTo>
                  <a:pt x="190411" y="30226"/>
                </a:lnTo>
                <a:lnTo>
                  <a:pt x="239521" y="30226"/>
                </a:lnTo>
                <a:lnTo>
                  <a:pt x="243509" y="1892"/>
                </a:lnTo>
                <a:close/>
              </a:path>
              <a:path w="802640" h="124460">
                <a:moveTo>
                  <a:pt x="285051" y="1892"/>
                </a:moveTo>
                <a:lnTo>
                  <a:pt x="257822" y="1892"/>
                </a:lnTo>
                <a:lnTo>
                  <a:pt x="240893" y="122097"/>
                </a:lnTo>
                <a:lnTo>
                  <a:pt x="309956" y="122097"/>
                </a:lnTo>
                <a:lnTo>
                  <a:pt x="314083" y="93078"/>
                </a:lnTo>
                <a:lnTo>
                  <a:pt x="272262" y="93078"/>
                </a:lnTo>
                <a:lnTo>
                  <a:pt x="285051" y="1892"/>
                </a:lnTo>
                <a:close/>
              </a:path>
              <a:path w="802640" h="124460">
                <a:moveTo>
                  <a:pt x="365277" y="1892"/>
                </a:moveTo>
                <a:lnTo>
                  <a:pt x="338035" y="1892"/>
                </a:lnTo>
                <a:lnTo>
                  <a:pt x="328409" y="70751"/>
                </a:lnTo>
                <a:lnTo>
                  <a:pt x="328751" y="95154"/>
                </a:lnTo>
                <a:lnTo>
                  <a:pt x="336537" y="111667"/>
                </a:lnTo>
                <a:lnTo>
                  <a:pt x="349819" y="121032"/>
                </a:lnTo>
                <a:lnTo>
                  <a:pt x="366648" y="123990"/>
                </a:lnTo>
                <a:lnTo>
                  <a:pt x="383827" y="121032"/>
                </a:lnTo>
                <a:lnTo>
                  <a:pt x="397071" y="111667"/>
                </a:lnTo>
                <a:lnTo>
                  <a:pt x="406525" y="95154"/>
                </a:lnTo>
                <a:lnTo>
                  <a:pt x="406650" y="94627"/>
                </a:lnTo>
                <a:lnTo>
                  <a:pt x="368160" y="94627"/>
                </a:lnTo>
                <a:lnTo>
                  <a:pt x="361274" y="92974"/>
                </a:lnTo>
                <a:lnTo>
                  <a:pt x="357003" y="88228"/>
                </a:lnTo>
                <a:lnTo>
                  <a:pt x="355180" y="80713"/>
                </a:lnTo>
                <a:lnTo>
                  <a:pt x="355638" y="70751"/>
                </a:lnTo>
                <a:lnTo>
                  <a:pt x="365277" y="1892"/>
                </a:lnTo>
                <a:close/>
              </a:path>
              <a:path w="802640" h="124460">
                <a:moveTo>
                  <a:pt x="421957" y="1892"/>
                </a:moveTo>
                <a:lnTo>
                  <a:pt x="394715" y="1892"/>
                </a:lnTo>
                <a:lnTo>
                  <a:pt x="385089" y="70751"/>
                </a:lnTo>
                <a:lnTo>
                  <a:pt x="383040" y="80713"/>
                </a:lnTo>
                <a:lnTo>
                  <a:pt x="379768" y="88228"/>
                </a:lnTo>
                <a:lnTo>
                  <a:pt x="374923" y="92974"/>
                </a:lnTo>
                <a:lnTo>
                  <a:pt x="368160" y="94627"/>
                </a:lnTo>
                <a:lnTo>
                  <a:pt x="406650" y="94627"/>
                </a:lnTo>
                <a:lnTo>
                  <a:pt x="412330" y="70751"/>
                </a:lnTo>
                <a:lnTo>
                  <a:pt x="421957" y="1892"/>
                </a:lnTo>
                <a:close/>
              </a:path>
              <a:path w="802640" h="124460">
                <a:moveTo>
                  <a:pt x="514134" y="1892"/>
                </a:moveTo>
                <a:lnTo>
                  <a:pt x="440943" y="1892"/>
                </a:lnTo>
                <a:lnTo>
                  <a:pt x="424014" y="122097"/>
                </a:lnTo>
                <a:lnTo>
                  <a:pt x="498170" y="122097"/>
                </a:lnTo>
                <a:lnTo>
                  <a:pt x="502018" y="94107"/>
                </a:lnTo>
                <a:lnTo>
                  <a:pt x="454278" y="94107"/>
                </a:lnTo>
                <a:lnTo>
                  <a:pt x="457174" y="73494"/>
                </a:lnTo>
                <a:lnTo>
                  <a:pt x="485101" y="73494"/>
                </a:lnTo>
                <a:lnTo>
                  <a:pt x="489089" y="45847"/>
                </a:lnTo>
                <a:lnTo>
                  <a:pt x="461162" y="45847"/>
                </a:lnTo>
                <a:lnTo>
                  <a:pt x="463359" y="29883"/>
                </a:lnTo>
                <a:lnTo>
                  <a:pt x="510133" y="29883"/>
                </a:lnTo>
                <a:lnTo>
                  <a:pt x="514134" y="1892"/>
                </a:lnTo>
                <a:close/>
              </a:path>
              <a:path w="802640" h="124460">
                <a:moveTo>
                  <a:pt x="555815" y="1892"/>
                </a:moveTo>
                <a:lnTo>
                  <a:pt x="532295" y="1892"/>
                </a:lnTo>
                <a:lnTo>
                  <a:pt x="515226" y="122097"/>
                </a:lnTo>
                <a:lnTo>
                  <a:pt x="540816" y="122097"/>
                </a:lnTo>
                <a:lnTo>
                  <a:pt x="546049" y="85344"/>
                </a:lnTo>
                <a:lnTo>
                  <a:pt x="547167" y="77111"/>
                </a:lnTo>
                <a:lnTo>
                  <a:pt x="548362" y="67575"/>
                </a:lnTo>
                <a:lnTo>
                  <a:pt x="549208" y="59873"/>
                </a:lnTo>
                <a:lnTo>
                  <a:pt x="549617" y="54267"/>
                </a:lnTo>
                <a:lnTo>
                  <a:pt x="578847" y="54267"/>
                </a:lnTo>
                <a:lnTo>
                  <a:pt x="578188" y="52506"/>
                </a:lnTo>
                <a:lnTo>
                  <a:pt x="574885" y="44279"/>
                </a:lnTo>
                <a:lnTo>
                  <a:pt x="571906" y="37439"/>
                </a:lnTo>
                <a:lnTo>
                  <a:pt x="555815" y="1892"/>
                </a:lnTo>
                <a:close/>
              </a:path>
              <a:path w="802640" h="124460">
                <a:moveTo>
                  <a:pt x="578847" y="54267"/>
                </a:moveTo>
                <a:lnTo>
                  <a:pt x="549617" y="54267"/>
                </a:lnTo>
                <a:lnTo>
                  <a:pt x="551747" y="60283"/>
                </a:lnTo>
                <a:lnTo>
                  <a:pt x="554556" y="67575"/>
                </a:lnTo>
                <a:lnTo>
                  <a:pt x="557806" y="75664"/>
                </a:lnTo>
                <a:lnTo>
                  <a:pt x="560628" y="82435"/>
                </a:lnTo>
                <a:lnTo>
                  <a:pt x="577418" y="122097"/>
                </a:lnTo>
                <a:lnTo>
                  <a:pt x="599147" y="122097"/>
                </a:lnTo>
                <a:lnTo>
                  <a:pt x="607145" y="65773"/>
                </a:lnTo>
                <a:lnTo>
                  <a:pt x="582917" y="65773"/>
                </a:lnTo>
                <a:lnTo>
                  <a:pt x="580948" y="59873"/>
                </a:lnTo>
                <a:lnTo>
                  <a:pt x="578847" y="54267"/>
                </a:lnTo>
                <a:close/>
              </a:path>
              <a:path w="802640" h="124460">
                <a:moveTo>
                  <a:pt x="616216" y="1892"/>
                </a:moveTo>
                <a:lnTo>
                  <a:pt x="590626" y="1892"/>
                </a:lnTo>
                <a:lnTo>
                  <a:pt x="585939" y="34683"/>
                </a:lnTo>
                <a:lnTo>
                  <a:pt x="584908" y="42924"/>
                </a:lnTo>
                <a:lnTo>
                  <a:pt x="583914" y="52506"/>
                </a:lnTo>
                <a:lnTo>
                  <a:pt x="583241" y="60283"/>
                </a:lnTo>
                <a:lnTo>
                  <a:pt x="582917" y="65773"/>
                </a:lnTo>
                <a:lnTo>
                  <a:pt x="607145" y="65773"/>
                </a:lnTo>
                <a:lnTo>
                  <a:pt x="616216" y="1892"/>
                </a:lnTo>
                <a:close/>
              </a:path>
              <a:path w="802640" h="124460">
                <a:moveTo>
                  <a:pt x="671652" y="0"/>
                </a:moveTo>
                <a:lnTo>
                  <a:pt x="650797" y="6078"/>
                </a:lnTo>
                <a:lnTo>
                  <a:pt x="635228" y="22348"/>
                </a:lnTo>
                <a:lnTo>
                  <a:pt x="625489" y="45862"/>
                </a:lnTo>
                <a:lnTo>
                  <a:pt x="622122" y="73672"/>
                </a:lnTo>
                <a:lnTo>
                  <a:pt x="624898" y="95154"/>
                </a:lnTo>
                <a:lnTo>
                  <a:pt x="632874" y="110937"/>
                </a:lnTo>
                <a:lnTo>
                  <a:pt x="645519" y="120667"/>
                </a:lnTo>
                <a:lnTo>
                  <a:pt x="662304" y="123990"/>
                </a:lnTo>
                <a:lnTo>
                  <a:pt x="678127" y="120871"/>
                </a:lnTo>
                <a:lnTo>
                  <a:pt x="689525" y="113083"/>
                </a:lnTo>
                <a:lnTo>
                  <a:pt x="697493" y="102976"/>
                </a:lnTo>
                <a:lnTo>
                  <a:pt x="701885" y="94970"/>
                </a:lnTo>
                <a:lnTo>
                  <a:pt x="663955" y="94970"/>
                </a:lnTo>
                <a:lnTo>
                  <a:pt x="658049" y="93548"/>
                </a:lnTo>
                <a:lnTo>
                  <a:pt x="653784" y="89260"/>
                </a:lnTo>
                <a:lnTo>
                  <a:pt x="651199" y="82074"/>
                </a:lnTo>
                <a:lnTo>
                  <a:pt x="650328" y="71958"/>
                </a:lnTo>
                <a:lnTo>
                  <a:pt x="651464" y="57206"/>
                </a:lnTo>
                <a:lnTo>
                  <a:pt x="654972" y="43340"/>
                </a:lnTo>
                <a:lnTo>
                  <a:pt x="661007" y="33047"/>
                </a:lnTo>
                <a:lnTo>
                  <a:pt x="669721" y="29019"/>
                </a:lnTo>
                <a:lnTo>
                  <a:pt x="707711" y="29019"/>
                </a:lnTo>
                <a:lnTo>
                  <a:pt x="705277" y="20290"/>
                </a:lnTo>
                <a:lnTo>
                  <a:pt x="697998" y="9190"/>
                </a:lnTo>
                <a:lnTo>
                  <a:pt x="687004" y="2340"/>
                </a:lnTo>
                <a:lnTo>
                  <a:pt x="671652" y="0"/>
                </a:lnTo>
                <a:close/>
              </a:path>
              <a:path w="802640" h="124460">
                <a:moveTo>
                  <a:pt x="681977" y="77965"/>
                </a:moveTo>
                <a:lnTo>
                  <a:pt x="678395" y="85001"/>
                </a:lnTo>
                <a:lnTo>
                  <a:pt x="673582" y="94970"/>
                </a:lnTo>
                <a:lnTo>
                  <a:pt x="701885" y="94970"/>
                </a:lnTo>
                <a:lnTo>
                  <a:pt x="703021" y="92900"/>
                </a:lnTo>
                <a:lnTo>
                  <a:pt x="681977" y="77965"/>
                </a:lnTo>
                <a:close/>
              </a:path>
              <a:path w="802640" h="124460">
                <a:moveTo>
                  <a:pt x="707711" y="29019"/>
                </a:moveTo>
                <a:lnTo>
                  <a:pt x="678675" y="29019"/>
                </a:lnTo>
                <a:lnTo>
                  <a:pt x="681837" y="36753"/>
                </a:lnTo>
                <a:lnTo>
                  <a:pt x="684034" y="47231"/>
                </a:lnTo>
                <a:lnTo>
                  <a:pt x="709485" y="35382"/>
                </a:lnTo>
                <a:lnTo>
                  <a:pt x="707711" y="29019"/>
                </a:lnTo>
                <a:close/>
              </a:path>
              <a:path w="802640" h="124460">
                <a:moveTo>
                  <a:pt x="802627" y="1892"/>
                </a:moveTo>
                <a:lnTo>
                  <a:pt x="729437" y="1892"/>
                </a:lnTo>
                <a:lnTo>
                  <a:pt x="712508" y="122097"/>
                </a:lnTo>
                <a:lnTo>
                  <a:pt x="786663" y="122097"/>
                </a:lnTo>
                <a:lnTo>
                  <a:pt x="790524" y="94107"/>
                </a:lnTo>
                <a:lnTo>
                  <a:pt x="742784" y="94107"/>
                </a:lnTo>
                <a:lnTo>
                  <a:pt x="745667" y="73494"/>
                </a:lnTo>
                <a:lnTo>
                  <a:pt x="773595" y="73494"/>
                </a:lnTo>
                <a:lnTo>
                  <a:pt x="777582" y="45847"/>
                </a:lnTo>
                <a:lnTo>
                  <a:pt x="749655" y="45847"/>
                </a:lnTo>
                <a:lnTo>
                  <a:pt x="751865" y="29883"/>
                </a:lnTo>
                <a:lnTo>
                  <a:pt x="798639" y="29883"/>
                </a:lnTo>
                <a:lnTo>
                  <a:pt x="802627" y="1892"/>
                </a:lnTo>
                <a:close/>
              </a:path>
            </a:pathLst>
          </a:custGeom>
          <a:solidFill>
            <a:srgbClr val="A7A9AC"/>
          </a:solidFill>
        </p:spPr>
        <p:txBody>
          <a:bodyPr wrap="square" lIns="0" tIns="0" rIns="0" bIns="0" rtlCol="0"/>
          <a:lstStyle/>
          <a:p>
            <a:endParaRPr/>
          </a:p>
        </p:txBody>
      </p:sp>
      <p:sp>
        <p:nvSpPr>
          <p:cNvPr id="45" name="object 45"/>
          <p:cNvSpPr/>
          <p:nvPr/>
        </p:nvSpPr>
        <p:spPr>
          <a:xfrm>
            <a:off x="8971704" y="1968244"/>
            <a:ext cx="970280" cy="120014"/>
          </a:xfrm>
          <a:custGeom>
            <a:avLst/>
            <a:gdLst/>
            <a:ahLst/>
            <a:cxnLst/>
            <a:rect l="l" t="t" r="r" b="b"/>
            <a:pathLst>
              <a:path w="970279" h="120014">
                <a:moveTo>
                  <a:pt x="50838" y="1828"/>
                </a:moveTo>
                <a:lnTo>
                  <a:pt x="0" y="1828"/>
                </a:lnTo>
                <a:lnTo>
                  <a:pt x="0" y="117754"/>
                </a:lnTo>
                <a:lnTo>
                  <a:pt x="17043" y="117754"/>
                </a:lnTo>
                <a:lnTo>
                  <a:pt x="17043" y="71869"/>
                </a:lnTo>
                <a:lnTo>
                  <a:pt x="63353" y="71869"/>
                </a:lnTo>
                <a:lnTo>
                  <a:pt x="62611" y="70383"/>
                </a:lnTo>
                <a:lnTo>
                  <a:pt x="73226" y="66018"/>
                </a:lnTo>
                <a:lnTo>
                  <a:pt x="81251" y="58886"/>
                </a:lnTo>
                <a:lnTo>
                  <a:pt x="82993" y="55499"/>
                </a:lnTo>
                <a:lnTo>
                  <a:pt x="17043" y="55499"/>
                </a:lnTo>
                <a:lnTo>
                  <a:pt x="17043" y="18211"/>
                </a:lnTo>
                <a:lnTo>
                  <a:pt x="83058" y="18211"/>
                </a:lnTo>
                <a:lnTo>
                  <a:pt x="77050" y="10188"/>
                </a:lnTo>
                <a:lnTo>
                  <a:pt x="65189" y="3882"/>
                </a:lnTo>
                <a:lnTo>
                  <a:pt x="50838" y="1828"/>
                </a:lnTo>
                <a:close/>
              </a:path>
              <a:path w="970279" h="120014">
                <a:moveTo>
                  <a:pt x="63353" y="71869"/>
                </a:moveTo>
                <a:lnTo>
                  <a:pt x="43218" y="71869"/>
                </a:lnTo>
                <a:lnTo>
                  <a:pt x="66255" y="117754"/>
                </a:lnTo>
                <a:lnTo>
                  <a:pt x="86283" y="117754"/>
                </a:lnTo>
                <a:lnTo>
                  <a:pt x="63353" y="71869"/>
                </a:lnTo>
                <a:close/>
              </a:path>
              <a:path w="970279" h="120014">
                <a:moveTo>
                  <a:pt x="83058" y="18211"/>
                </a:moveTo>
                <a:lnTo>
                  <a:pt x="50838" y="18211"/>
                </a:lnTo>
                <a:lnTo>
                  <a:pt x="58886" y="19434"/>
                </a:lnTo>
                <a:lnTo>
                  <a:pt x="65114" y="23033"/>
                </a:lnTo>
                <a:lnTo>
                  <a:pt x="69135" y="28900"/>
                </a:lnTo>
                <a:lnTo>
                  <a:pt x="70561" y="36931"/>
                </a:lnTo>
                <a:lnTo>
                  <a:pt x="69111" y="45147"/>
                </a:lnTo>
                <a:lnTo>
                  <a:pt x="65052" y="50939"/>
                </a:lnTo>
                <a:lnTo>
                  <a:pt x="58816" y="54369"/>
                </a:lnTo>
                <a:lnTo>
                  <a:pt x="50838" y="55499"/>
                </a:lnTo>
                <a:lnTo>
                  <a:pt x="82993" y="55499"/>
                </a:lnTo>
                <a:lnTo>
                  <a:pt x="86328" y="49016"/>
                </a:lnTo>
                <a:lnTo>
                  <a:pt x="88099" y="36436"/>
                </a:lnTo>
                <a:lnTo>
                  <a:pt x="85120" y="20966"/>
                </a:lnTo>
                <a:lnTo>
                  <a:pt x="83058" y="18211"/>
                </a:lnTo>
                <a:close/>
              </a:path>
              <a:path w="970279" h="120014">
                <a:moveTo>
                  <a:pt x="189636" y="1828"/>
                </a:moveTo>
                <a:lnTo>
                  <a:pt x="114947" y="1828"/>
                </a:lnTo>
                <a:lnTo>
                  <a:pt x="114947" y="117754"/>
                </a:lnTo>
                <a:lnTo>
                  <a:pt x="192125" y="117754"/>
                </a:lnTo>
                <a:lnTo>
                  <a:pt x="192125" y="100888"/>
                </a:lnTo>
                <a:lnTo>
                  <a:pt x="132321" y="100888"/>
                </a:lnTo>
                <a:lnTo>
                  <a:pt x="132321" y="64249"/>
                </a:lnTo>
                <a:lnTo>
                  <a:pt x="165620" y="64249"/>
                </a:lnTo>
                <a:lnTo>
                  <a:pt x="165620" y="47383"/>
                </a:lnTo>
                <a:lnTo>
                  <a:pt x="132321" y="47383"/>
                </a:lnTo>
                <a:lnTo>
                  <a:pt x="132321" y="18707"/>
                </a:lnTo>
                <a:lnTo>
                  <a:pt x="189636" y="18707"/>
                </a:lnTo>
                <a:lnTo>
                  <a:pt x="189636" y="1828"/>
                </a:lnTo>
                <a:close/>
              </a:path>
              <a:path w="970279" h="120014">
                <a:moveTo>
                  <a:pt x="291503" y="1828"/>
                </a:moveTo>
                <a:lnTo>
                  <a:pt x="216827" y="1828"/>
                </a:lnTo>
                <a:lnTo>
                  <a:pt x="216827" y="117754"/>
                </a:lnTo>
                <a:lnTo>
                  <a:pt x="234188" y="117754"/>
                </a:lnTo>
                <a:lnTo>
                  <a:pt x="234188" y="66243"/>
                </a:lnTo>
                <a:lnTo>
                  <a:pt x="267487" y="66243"/>
                </a:lnTo>
                <a:lnTo>
                  <a:pt x="267487" y="49199"/>
                </a:lnTo>
                <a:lnTo>
                  <a:pt x="234188" y="49199"/>
                </a:lnTo>
                <a:lnTo>
                  <a:pt x="234188" y="18872"/>
                </a:lnTo>
                <a:lnTo>
                  <a:pt x="291503" y="18872"/>
                </a:lnTo>
                <a:lnTo>
                  <a:pt x="291503" y="1828"/>
                </a:lnTo>
                <a:close/>
              </a:path>
              <a:path w="970279" h="120014">
                <a:moveTo>
                  <a:pt x="330593" y="1803"/>
                </a:moveTo>
                <a:lnTo>
                  <a:pt x="313220" y="1803"/>
                </a:lnTo>
                <a:lnTo>
                  <a:pt x="313220" y="117754"/>
                </a:lnTo>
                <a:lnTo>
                  <a:pt x="388404" y="117754"/>
                </a:lnTo>
                <a:lnTo>
                  <a:pt x="388404" y="100711"/>
                </a:lnTo>
                <a:lnTo>
                  <a:pt x="330593" y="100711"/>
                </a:lnTo>
                <a:lnTo>
                  <a:pt x="330593" y="1803"/>
                </a:lnTo>
                <a:close/>
              </a:path>
              <a:path w="970279" h="120014">
                <a:moveTo>
                  <a:pt x="486460" y="1828"/>
                </a:moveTo>
                <a:lnTo>
                  <a:pt x="411784" y="1828"/>
                </a:lnTo>
                <a:lnTo>
                  <a:pt x="411784" y="117754"/>
                </a:lnTo>
                <a:lnTo>
                  <a:pt x="488950" y="117754"/>
                </a:lnTo>
                <a:lnTo>
                  <a:pt x="488950" y="100888"/>
                </a:lnTo>
                <a:lnTo>
                  <a:pt x="429158" y="100888"/>
                </a:lnTo>
                <a:lnTo>
                  <a:pt x="429158" y="64249"/>
                </a:lnTo>
                <a:lnTo>
                  <a:pt x="462445" y="64249"/>
                </a:lnTo>
                <a:lnTo>
                  <a:pt x="462445" y="47383"/>
                </a:lnTo>
                <a:lnTo>
                  <a:pt x="429158" y="47383"/>
                </a:lnTo>
                <a:lnTo>
                  <a:pt x="429158" y="18707"/>
                </a:lnTo>
                <a:lnTo>
                  <a:pt x="486460" y="18707"/>
                </a:lnTo>
                <a:lnTo>
                  <a:pt x="486460" y="1828"/>
                </a:lnTo>
                <a:close/>
              </a:path>
              <a:path w="970279" h="120014">
                <a:moveTo>
                  <a:pt x="551738" y="0"/>
                </a:moveTo>
                <a:lnTo>
                  <a:pt x="531431" y="4402"/>
                </a:lnTo>
                <a:lnTo>
                  <a:pt x="515989" y="16722"/>
                </a:lnTo>
                <a:lnTo>
                  <a:pt x="506170" y="35629"/>
                </a:lnTo>
                <a:lnTo>
                  <a:pt x="502729" y="59791"/>
                </a:lnTo>
                <a:lnTo>
                  <a:pt x="506170" y="83953"/>
                </a:lnTo>
                <a:lnTo>
                  <a:pt x="515989" y="102860"/>
                </a:lnTo>
                <a:lnTo>
                  <a:pt x="531431" y="115180"/>
                </a:lnTo>
                <a:lnTo>
                  <a:pt x="551738" y="119583"/>
                </a:lnTo>
                <a:lnTo>
                  <a:pt x="564215" y="118118"/>
                </a:lnTo>
                <a:lnTo>
                  <a:pt x="575173" y="113830"/>
                </a:lnTo>
                <a:lnTo>
                  <a:pt x="584392" y="106874"/>
                </a:lnTo>
                <a:lnTo>
                  <a:pt x="587971" y="102209"/>
                </a:lnTo>
                <a:lnTo>
                  <a:pt x="551738" y="102209"/>
                </a:lnTo>
                <a:lnTo>
                  <a:pt x="538348" y="99239"/>
                </a:lnTo>
                <a:lnTo>
                  <a:pt x="528591" y="90754"/>
                </a:lnTo>
                <a:lnTo>
                  <a:pt x="522622" y="77392"/>
                </a:lnTo>
                <a:lnTo>
                  <a:pt x="520598" y="59791"/>
                </a:lnTo>
                <a:lnTo>
                  <a:pt x="522622" y="42190"/>
                </a:lnTo>
                <a:lnTo>
                  <a:pt x="528591" y="28829"/>
                </a:lnTo>
                <a:lnTo>
                  <a:pt x="538348" y="20343"/>
                </a:lnTo>
                <a:lnTo>
                  <a:pt x="551738" y="17373"/>
                </a:lnTo>
                <a:lnTo>
                  <a:pt x="587991" y="17373"/>
                </a:lnTo>
                <a:lnTo>
                  <a:pt x="584301" y="12360"/>
                </a:lnTo>
                <a:lnTo>
                  <a:pt x="575549" y="5567"/>
                </a:lnTo>
                <a:lnTo>
                  <a:pt x="564747" y="1410"/>
                </a:lnTo>
                <a:lnTo>
                  <a:pt x="551738" y="0"/>
                </a:lnTo>
                <a:close/>
              </a:path>
              <a:path w="970279" h="120014">
                <a:moveTo>
                  <a:pt x="577240" y="87795"/>
                </a:moveTo>
                <a:lnTo>
                  <a:pt x="572443" y="94028"/>
                </a:lnTo>
                <a:lnTo>
                  <a:pt x="566789" y="98540"/>
                </a:lnTo>
                <a:lnTo>
                  <a:pt x="559986" y="101284"/>
                </a:lnTo>
                <a:lnTo>
                  <a:pt x="551738" y="102209"/>
                </a:lnTo>
                <a:lnTo>
                  <a:pt x="587971" y="102209"/>
                </a:lnTo>
                <a:lnTo>
                  <a:pt x="591654" y="97409"/>
                </a:lnTo>
                <a:lnTo>
                  <a:pt x="577240" y="87795"/>
                </a:lnTo>
                <a:close/>
              </a:path>
              <a:path w="970279" h="120014">
                <a:moveTo>
                  <a:pt x="587991" y="17373"/>
                </a:moveTo>
                <a:lnTo>
                  <a:pt x="551738" y="17373"/>
                </a:lnTo>
                <a:lnTo>
                  <a:pt x="559682" y="18221"/>
                </a:lnTo>
                <a:lnTo>
                  <a:pt x="565980" y="20794"/>
                </a:lnTo>
                <a:lnTo>
                  <a:pt x="571160" y="25137"/>
                </a:lnTo>
                <a:lnTo>
                  <a:pt x="575754" y="31292"/>
                </a:lnTo>
                <a:lnTo>
                  <a:pt x="591159" y="21678"/>
                </a:lnTo>
                <a:lnTo>
                  <a:pt x="587991" y="17373"/>
                </a:lnTo>
                <a:close/>
              </a:path>
              <a:path w="970279" h="120014">
                <a:moveTo>
                  <a:pt x="658253" y="18872"/>
                </a:moveTo>
                <a:lnTo>
                  <a:pt x="640892" y="18872"/>
                </a:lnTo>
                <a:lnTo>
                  <a:pt x="640892" y="117754"/>
                </a:lnTo>
                <a:lnTo>
                  <a:pt x="658253" y="117754"/>
                </a:lnTo>
                <a:lnTo>
                  <a:pt x="658253" y="18872"/>
                </a:lnTo>
                <a:close/>
              </a:path>
              <a:path w="970279" h="120014">
                <a:moveTo>
                  <a:pt x="692048" y="1828"/>
                </a:moveTo>
                <a:lnTo>
                  <a:pt x="607098" y="1828"/>
                </a:lnTo>
                <a:lnTo>
                  <a:pt x="607098" y="18872"/>
                </a:lnTo>
                <a:lnTo>
                  <a:pt x="692048" y="18872"/>
                </a:lnTo>
                <a:lnTo>
                  <a:pt x="692048" y="1828"/>
                </a:lnTo>
                <a:close/>
              </a:path>
              <a:path w="970279" h="120014">
                <a:moveTo>
                  <a:pt x="733132" y="1803"/>
                </a:moveTo>
                <a:lnTo>
                  <a:pt x="715759" y="1803"/>
                </a:lnTo>
                <a:lnTo>
                  <a:pt x="715759" y="117754"/>
                </a:lnTo>
                <a:lnTo>
                  <a:pt x="733132" y="117754"/>
                </a:lnTo>
                <a:lnTo>
                  <a:pt x="733132" y="1803"/>
                </a:lnTo>
                <a:close/>
              </a:path>
              <a:path w="970279" h="120014">
                <a:moveTo>
                  <a:pt x="807681" y="0"/>
                </a:moveTo>
                <a:lnTo>
                  <a:pt x="787367" y="4402"/>
                </a:lnTo>
                <a:lnTo>
                  <a:pt x="771921" y="16722"/>
                </a:lnTo>
                <a:lnTo>
                  <a:pt x="762101" y="35629"/>
                </a:lnTo>
                <a:lnTo>
                  <a:pt x="758659" y="59791"/>
                </a:lnTo>
                <a:lnTo>
                  <a:pt x="762101" y="83953"/>
                </a:lnTo>
                <a:lnTo>
                  <a:pt x="771921" y="102860"/>
                </a:lnTo>
                <a:lnTo>
                  <a:pt x="787367" y="115180"/>
                </a:lnTo>
                <a:lnTo>
                  <a:pt x="807681" y="119583"/>
                </a:lnTo>
                <a:lnTo>
                  <a:pt x="828086" y="115180"/>
                </a:lnTo>
                <a:lnTo>
                  <a:pt x="843581" y="102860"/>
                </a:lnTo>
                <a:lnTo>
                  <a:pt x="843920" y="102209"/>
                </a:lnTo>
                <a:lnTo>
                  <a:pt x="807681" y="102209"/>
                </a:lnTo>
                <a:lnTo>
                  <a:pt x="794258" y="99239"/>
                </a:lnTo>
                <a:lnTo>
                  <a:pt x="784440" y="90754"/>
                </a:lnTo>
                <a:lnTo>
                  <a:pt x="778413" y="77392"/>
                </a:lnTo>
                <a:lnTo>
                  <a:pt x="776363" y="59791"/>
                </a:lnTo>
                <a:lnTo>
                  <a:pt x="778413" y="42190"/>
                </a:lnTo>
                <a:lnTo>
                  <a:pt x="784440" y="28829"/>
                </a:lnTo>
                <a:lnTo>
                  <a:pt x="794258" y="20343"/>
                </a:lnTo>
                <a:lnTo>
                  <a:pt x="807681" y="17373"/>
                </a:lnTo>
                <a:lnTo>
                  <a:pt x="843920" y="17373"/>
                </a:lnTo>
                <a:lnTo>
                  <a:pt x="843581" y="16722"/>
                </a:lnTo>
                <a:lnTo>
                  <a:pt x="828086" y="4402"/>
                </a:lnTo>
                <a:lnTo>
                  <a:pt x="807681" y="0"/>
                </a:lnTo>
                <a:close/>
              </a:path>
              <a:path w="970279" h="120014">
                <a:moveTo>
                  <a:pt x="843920" y="17373"/>
                </a:moveTo>
                <a:lnTo>
                  <a:pt x="807681" y="17373"/>
                </a:lnTo>
                <a:lnTo>
                  <a:pt x="821200" y="20343"/>
                </a:lnTo>
                <a:lnTo>
                  <a:pt x="831067" y="28829"/>
                </a:lnTo>
                <a:lnTo>
                  <a:pt x="837112" y="42190"/>
                </a:lnTo>
                <a:lnTo>
                  <a:pt x="839165" y="59791"/>
                </a:lnTo>
                <a:lnTo>
                  <a:pt x="837112" y="77392"/>
                </a:lnTo>
                <a:lnTo>
                  <a:pt x="831067" y="90754"/>
                </a:lnTo>
                <a:lnTo>
                  <a:pt x="821200" y="99239"/>
                </a:lnTo>
                <a:lnTo>
                  <a:pt x="807681" y="102209"/>
                </a:lnTo>
                <a:lnTo>
                  <a:pt x="843920" y="102209"/>
                </a:lnTo>
                <a:lnTo>
                  <a:pt x="853423" y="83953"/>
                </a:lnTo>
                <a:lnTo>
                  <a:pt x="856869" y="59791"/>
                </a:lnTo>
                <a:lnTo>
                  <a:pt x="853423" y="35629"/>
                </a:lnTo>
                <a:lnTo>
                  <a:pt x="843920" y="17373"/>
                </a:lnTo>
                <a:close/>
              </a:path>
              <a:path w="970279" h="120014">
                <a:moveTo>
                  <a:pt x="899274" y="1803"/>
                </a:moveTo>
                <a:lnTo>
                  <a:pt x="881570" y="1803"/>
                </a:lnTo>
                <a:lnTo>
                  <a:pt x="881570" y="117754"/>
                </a:lnTo>
                <a:lnTo>
                  <a:pt x="898448" y="117754"/>
                </a:lnTo>
                <a:lnTo>
                  <a:pt x="898344" y="40741"/>
                </a:lnTo>
                <a:lnTo>
                  <a:pt x="898283" y="30797"/>
                </a:lnTo>
                <a:lnTo>
                  <a:pt x="917339" y="30797"/>
                </a:lnTo>
                <a:lnTo>
                  <a:pt x="899274" y="1803"/>
                </a:lnTo>
                <a:close/>
              </a:path>
              <a:path w="970279" h="120014">
                <a:moveTo>
                  <a:pt x="917339" y="30797"/>
                </a:moveTo>
                <a:lnTo>
                  <a:pt x="898283" y="30797"/>
                </a:lnTo>
                <a:lnTo>
                  <a:pt x="900099" y="33782"/>
                </a:lnTo>
                <a:lnTo>
                  <a:pt x="904074" y="40741"/>
                </a:lnTo>
                <a:lnTo>
                  <a:pt x="906894" y="45046"/>
                </a:lnTo>
                <a:lnTo>
                  <a:pt x="953122" y="117754"/>
                </a:lnTo>
                <a:lnTo>
                  <a:pt x="969670" y="117754"/>
                </a:lnTo>
                <a:lnTo>
                  <a:pt x="969670" y="88950"/>
                </a:lnTo>
                <a:lnTo>
                  <a:pt x="952957" y="88950"/>
                </a:lnTo>
                <a:lnTo>
                  <a:pt x="951306" y="85966"/>
                </a:lnTo>
                <a:lnTo>
                  <a:pt x="946327" y="77355"/>
                </a:lnTo>
                <a:lnTo>
                  <a:pt x="943356" y="72555"/>
                </a:lnTo>
                <a:lnTo>
                  <a:pt x="917339" y="30797"/>
                </a:lnTo>
                <a:close/>
              </a:path>
              <a:path w="970279" h="120014">
                <a:moveTo>
                  <a:pt x="969670" y="1803"/>
                </a:moveTo>
                <a:lnTo>
                  <a:pt x="952792" y="1803"/>
                </a:lnTo>
                <a:lnTo>
                  <a:pt x="952858" y="72555"/>
                </a:lnTo>
                <a:lnTo>
                  <a:pt x="952957" y="88950"/>
                </a:lnTo>
                <a:lnTo>
                  <a:pt x="969670" y="88950"/>
                </a:lnTo>
                <a:lnTo>
                  <a:pt x="969670" y="1803"/>
                </a:lnTo>
                <a:close/>
              </a:path>
            </a:pathLst>
          </a:custGeom>
          <a:solidFill>
            <a:srgbClr val="A7A9AC"/>
          </a:solidFill>
        </p:spPr>
        <p:txBody>
          <a:bodyPr wrap="square" lIns="0" tIns="0" rIns="0" bIns="0" rtlCol="0"/>
          <a:lstStyle/>
          <a:p>
            <a:endParaRPr/>
          </a:p>
        </p:txBody>
      </p:sp>
      <p:sp>
        <p:nvSpPr>
          <p:cNvPr id="46" name="object 125"/>
          <p:cNvSpPr txBox="1"/>
          <p:nvPr/>
        </p:nvSpPr>
        <p:spPr>
          <a:xfrm>
            <a:off x="487253" y="6153573"/>
            <a:ext cx="7543800" cy="1761380"/>
          </a:xfrm>
          <a:prstGeom prst="rect">
            <a:avLst/>
          </a:prstGeom>
        </p:spPr>
        <p:txBody>
          <a:bodyPr vert="horz" wrap="square" lIns="0" tIns="12065" rIns="0" bIns="0" rtlCol="0">
            <a:spAutoFit/>
          </a:bodyPr>
          <a:lstStyle/>
          <a:p>
            <a:pPr marL="12700">
              <a:lnSpc>
                <a:spcPct val="100000"/>
              </a:lnSpc>
              <a:spcBef>
                <a:spcPts val="95"/>
              </a:spcBef>
            </a:pPr>
            <a:r>
              <a:rPr lang="en-US" sz="3200" b="1" dirty="0">
                <a:solidFill>
                  <a:srgbClr val="636466"/>
                </a:solidFill>
                <a:latin typeface="Lucida Sans"/>
                <a:cs typeface="Lucida Sans"/>
              </a:rPr>
              <a:t>Considering Quality of Life for Populations </a:t>
            </a:r>
            <a:r>
              <a:rPr lang="en-US" sz="3200" b="1" dirty="0" err="1">
                <a:solidFill>
                  <a:srgbClr val="636466"/>
                </a:solidFill>
                <a:latin typeface="Lucida Sans"/>
                <a:cs typeface="Lucida Sans"/>
              </a:rPr>
              <a:t>Othered</a:t>
            </a:r>
            <a:r>
              <a:rPr lang="en-US" sz="3200" b="1" dirty="0">
                <a:solidFill>
                  <a:srgbClr val="636466"/>
                </a:solidFill>
                <a:latin typeface="Lucida Sans"/>
                <a:cs typeface="Lucida Sans"/>
              </a:rPr>
              <a:t> </a:t>
            </a:r>
          </a:p>
          <a:p>
            <a:pPr marL="12700">
              <a:lnSpc>
                <a:spcPct val="100000"/>
              </a:lnSpc>
              <a:spcBef>
                <a:spcPts val="95"/>
              </a:spcBef>
            </a:pPr>
            <a:r>
              <a:rPr lang="en-US" sz="2400" b="1" dirty="0">
                <a:solidFill>
                  <a:srgbClr val="636466"/>
                </a:solidFill>
                <a:latin typeface="Lucida Sans"/>
                <a:cs typeface="Lucida Sans"/>
              </a:rPr>
              <a:t>Flavian Rhode </a:t>
            </a:r>
          </a:p>
          <a:p>
            <a:pPr marL="12700">
              <a:lnSpc>
                <a:spcPct val="100000"/>
              </a:lnSpc>
              <a:spcBef>
                <a:spcPts val="95"/>
              </a:spcBef>
            </a:pPr>
            <a:endParaRPr lang="en-US" sz="2400" b="1" dirty="0">
              <a:solidFill>
                <a:srgbClr val="636466"/>
              </a:solidFill>
              <a:latin typeface="Lucida Sans"/>
              <a:cs typeface="Lucida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69085" y="9509759"/>
            <a:ext cx="14550390" cy="777240"/>
          </a:xfrm>
          <a:custGeom>
            <a:avLst/>
            <a:gdLst/>
            <a:ahLst/>
            <a:cxnLst/>
            <a:rect l="l" t="t" r="r" b="b"/>
            <a:pathLst>
              <a:path w="14550390" h="777240">
                <a:moveTo>
                  <a:pt x="6250772" y="0"/>
                </a:moveTo>
                <a:lnTo>
                  <a:pt x="6193397" y="2539"/>
                </a:lnTo>
                <a:lnTo>
                  <a:pt x="6078870" y="5079"/>
                </a:lnTo>
                <a:lnTo>
                  <a:pt x="6021720" y="7619"/>
                </a:lnTo>
                <a:lnTo>
                  <a:pt x="5964646" y="8889"/>
                </a:lnTo>
                <a:lnTo>
                  <a:pt x="5793888" y="16509"/>
                </a:lnTo>
                <a:lnTo>
                  <a:pt x="5737125" y="17779"/>
                </a:lnTo>
                <a:lnTo>
                  <a:pt x="5454510" y="30479"/>
                </a:lnTo>
                <a:lnTo>
                  <a:pt x="5398232" y="34289"/>
                </a:lnTo>
                <a:lnTo>
                  <a:pt x="5285923" y="39369"/>
                </a:lnTo>
                <a:lnTo>
                  <a:pt x="5229895" y="43179"/>
                </a:lnTo>
                <a:lnTo>
                  <a:pt x="5173951" y="45719"/>
                </a:lnTo>
                <a:lnTo>
                  <a:pt x="5118092" y="49529"/>
                </a:lnTo>
                <a:lnTo>
                  <a:pt x="5062319" y="52069"/>
                </a:lnTo>
                <a:lnTo>
                  <a:pt x="4509436" y="90169"/>
                </a:lnTo>
                <a:lnTo>
                  <a:pt x="4454645" y="95249"/>
                </a:lnTo>
                <a:lnTo>
                  <a:pt x="4345343" y="102869"/>
                </a:lnTo>
                <a:lnTo>
                  <a:pt x="4236417" y="113029"/>
                </a:lnTo>
                <a:lnTo>
                  <a:pt x="4182097" y="116839"/>
                </a:lnTo>
                <a:lnTo>
                  <a:pt x="4019714" y="132079"/>
                </a:lnTo>
                <a:lnTo>
                  <a:pt x="3965780" y="135889"/>
                </a:lnTo>
                <a:lnTo>
                  <a:pt x="3804572" y="151129"/>
                </a:lnTo>
                <a:lnTo>
                  <a:pt x="3751035" y="157479"/>
                </a:lnTo>
                <a:lnTo>
                  <a:pt x="3591030" y="172719"/>
                </a:lnTo>
                <a:lnTo>
                  <a:pt x="3537899" y="179069"/>
                </a:lnTo>
                <a:lnTo>
                  <a:pt x="3484871" y="184149"/>
                </a:lnTo>
                <a:lnTo>
                  <a:pt x="3431947" y="190499"/>
                </a:lnTo>
                <a:lnTo>
                  <a:pt x="3379126" y="195579"/>
                </a:lnTo>
                <a:lnTo>
                  <a:pt x="3221296" y="214629"/>
                </a:lnTo>
                <a:lnTo>
                  <a:pt x="3168899" y="219709"/>
                </a:lnTo>
                <a:lnTo>
                  <a:pt x="2908528" y="251459"/>
                </a:lnTo>
                <a:lnTo>
                  <a:pt x="2856782" y="259079"/>
                </a:lnTo>
                <a:lnTo>
                  <a:pt x="2702210" y="278129"/>
                </a:lnTo>
                <a:lnTo>
                  <a:pt x="2650910" y="285749"/>
                </a:lnTo>
                <a:lnTo>
                  <a:pt x="2599723" y="292099"/>
                </a:lnTo>
                <a:lnTo>
                  <a:pt x="2548650" y="299719"/>
                </a:lnTo>
                <a:lnTo>
                  <a:pt x="2497691" y="306069"/>
                </a:lnTo>
                <a:lnTo>
                  <a:pt x="2345505" y="328929"/>
                </a:lnTo>
                <a:lnTo>
                  <a:pt x="2295009" y="335279"/>
                </a:lnTo>
                <a:lnTo>
                  <a:pt x="2044298" y="373379"/>
                </a:lnTo>
                <a:lnTo>
                  <a:pt x="1994514" y="382269"/>
                </a:lnTo>
                <a:lnTo>
                  <a:pt x="1845889" y="405129"/>
                </a:lnTo>
                <a:lnTo>
                  <a:pt x="1796592" y="414019"/>
                </a:lnTo>
                <a:lnTo>
                  <a:pt x="1747417" y="421639"/>
                </a:lnTo>
                <a:lnTo>
                  <a:pt x="1698367" y="430529"/>
                </a:lnTo>
                <a:lnTo>
                  <a:pt x="1649441" y="438149"/>
                </a:lnTo>
                <a:lnTo>
                  <a:pt x="1551964" y="455929"/>
                </a:lnTo>
                <a:lnTo>
                  <a:pt x="1503414" y="463549"/>
                </a:lnTo>
                <a:lnTo>
                  <a:pt x="1072239" y="543559"/>
                </a:lnTo>
                <a:lnTo>
                  <a:pt x="1024983" y="553719"/>
                </a:lnTo>
                <a:lnTo>
                  <a:pt x="930870" y="571499"/>
                </a:lnTo>
                <a:lnTo>
                  <a:pt x="884013" y="581659"/>
                </a:lnTo>
                <a:lnTo>
                  <a:pt x="837291" y="590549"/>
                </a:lnTo>
                <a:lnTo>
                  <a:pt x="790705" y="600709"/>
                </a:lnTo>
                <a:lnTo>
                  <a:pt x="744253" y="609599"/>
                </a:lnTo>
                <a:lnTo>
                  <a:pt x="651760" y="629919"/>
                </a:lnTo>
                <a:lnTo>
                  <a:pt x="605719" y="638809"/>
                </a:lnTo>
                <a:lnTo>
                  <a:pt x="197630" y="730249"/>
                </a:lnTo>
                <a:lnTo>
                  <a:pt x="152995" y="741679"/>
                </a:lnTo>
                <a:lnTo>
                  <a:pt x="64158" y="761999"/>
                </a:lnTo>
                <a:lnTo>
                  <a:pt x="19957" y="773429"/>
                </a:lnTo>
                <a:lnTo>
                  <a:pt x="0" y="777239"/>
                </a:lnTo>
                <a:lnTo>
                  <a:pt x="14549895" y="777239"/>
                </a:lnTo>
                <a:lnTo>
                  <a:pt x="14445140" y="753109"/>
                </a:lnTo>
                <a:lnTo>
                  <a:pt x="14400814" y="741679"/>
                </a:lnTo>
                <a:lnTo>
                  <a:pt x="13949795" y="640079"/>
                </a:lnTo>
                <a:lnTo>
                  <a:pt x="13903929" y="631189"/>
                </a:lnTo>
                <a:lnTo>
                  <a:pt x="13811789" y="610869"/>
                </a:lnTo>
                <a:lnTo>
                  <a:pt x="13765515" y="601979"/>
                </a:lnTo>
                <a:lnTo>
                  <a:pt x="13719107" y="591819"/>
                </a:lnTo>
                <a:lnTo>
                  <a:pt x="13672564" y="582929"/>
                </a:lnTo>
                <a:lnTo>
                  <a:pt x="13625888" y="572769"/>
                </a:lnTo>
                <a:lnTo>
                  <a:pt x="13532138" y="554989"/>
                </a:lnTo>
                <a:lnTo>
                  <a:pt x="13485065" y="544829"/>
                </a:lnTo>
                <a:lnTo>
                  <a:pt x="13397278" y="528319"/>
                </a:lnTo>
                <a:lnTo>
                  <a:pt x="7260308" y="528319"/>
                </a:lnTo>
                <a:lnTo>
                  <a:pt x="7201184" y="527049"/>
                </a:lnTo>
                <a:lnTo>
                  <a:pt x="7142936" y="523239"/>
                </a:lnTo>
                <a:lnTo>
                  <a:pt x="7085653" y="518159"/>
                </a:lnTo>
                <a:lnTo>
                  <a:pt x="7029425" y="511809"/>
                </a:lnTo>
                <a:lnTo>
                  <a:pt x="6920491" y="491489"/>
                </a:lnTo>
                <a:lnTo>
                  <a:pt x="6867964" y="478789"/>
                </a:lnTo>
                <a:lnTo>
                  <a:pt x="6816849" y="463549"/>
                </a:lnTo>
                <a:lnTo>
                  <a:pt x="6767237" y="447039"/>
                </a:lnTo>
                <a:lnTo>
                  <a:pt x="6719217" y="429259"/>
                </a:lnTo>
                <a:lnTo>
                  <a:pt x="6672878" y="410209"/>
                </a:lnTo>
                <a:lnTo>
                  <a:pt x="6628309" y="388619"/>
                </a:lnTo>
                <a:lnTo>
                  <a:pt x="6585601" y="365759"/>
                </a:lnTo>
                <a:lnTo>
                  <a:pt x="6544842" y="341629"/>
                </a:lnTo>
                <a:lnTo>
                  <a:pt x="6506123" y="316229"/>
                </a:lnTo>
                <a:lnTo>
                  <a:pt x="6469532" y="289559"/>
                </a:lnTo>
                <a:lnTo>
                  <a:pt x="6435160" y="261619"/>
                </a:lnTo>
                <a:lnTo>
                  <a:pt x="6403095" y="232409"/>
                </a:lnTo>
                <a:lnTo>
                  <a:pt x="6373427" y="201929"/>
                </a:lnTo>
                <a:lnTo>
                  <a:pt x="6346246" y="171449"/>
                </a:lnTo>
                <a:lnTo>
                  <a:pt x="6321641" y="138429"/>
                </a:lnTo>
                <a:lnTo>
                  <a:pt x="6299702" y="105409"/>
                </a:lnTo>
                <a:lnTo>
                  <a:pt x="6280517" y="71119"/>
                </a:lnTo>
                <a:lnTo>
                  <a:pt x="6264178" y="36829"/>
                </a:lnTo>
                <a:lnTo>
                  <a:pt x="6250772" y="0"/>
                </a:lnTo>
                <a:close/>
              </a:path>
              <a:path w="14550390" h="777240">
                <a:moveTo>
                  <a:pt x="8270161" y="0"/>
                </a:moveTo>
                <a:lnTo>
                  <a:pt x="8240520" y="71119"/>
                </a:lnTo>
                <a:lnTo>
                  <a:pt x="8221376" y="105409"/>
                </a:lnTo>
                <a:lnTo>
                  <a:pt x="8199469" y="138429"/>
                </a:lnTo>
                <a:lnTo>
                  <a:pt x="8174890" y="170179"/>
                </a:lnTo>
                <a:lnTo>
                  <a:pt x="8147728" y="201929"/>
                </a:lnTo>
                <a:lnTo>
                  <a:pt x="8118074" y="232409"/>
                </a:lnTo>
                <a:lnTo>
                  <a:pt x="8086016" y="261619"/>
                </a:lnTo>
                <a:lnTo>
                  <a:pt x="8051644" y="289559"/>
                </a:lnTo>
                <a:lnTo>
                  <a:pt x="8015048" y="316229"/>
                </a:lnTo>
                <a:lnTo>
                  <a:pt x="7976319" y="341629"/>
                </a:lnTo>
                <a:lnTo>
                  <a:pt x="7935545" y="365759"/>
                </a:lnTo>
                <a:lnTo>
                  <a:pt x="7892817" y="388619"/>
                </a:lnTo>
                <a:lnTo>
                  <a:pt x="7848225" y="408939"/>
                </a:lnTo>
                <a:lnTo>
                  <a:pt x="7801857" y="429259"/>
                </a:lnTo>
                <a:lnTo>
                  <a:pt x="7753804" y="447039"/>
                </a:lnTo>
                <a:lnTo>
                  <a:pt x="7704156" y="463549"/>
                </a:lnTo>
                <a:lnTo>
                  <a:pt x="7600432" y="491489"/>
                </a:lnTo>
                <a:lnTo>
                  <a:pt x="7491404" y="511809"/>
                </a:lnTo>
                <a:lnTo>
                  <a:pt x="7435126" y="518159"/>
                </a:lnTo>
                <a:lnTo>
                  <a:pt x="7377790" y="523239"/>
                </a:lnTo>
                <a:lnTo>
                  <a:pt x="7319488" y="527049"/>
                </a:lnTo>
                <a:lnTo>
                  <a:pt x="7260308" y="528319"/>
                </a:lnTo>
                <a:lnTo>
                  <a:pt x="13397278" y="528319"/>
                </a:lnTo>
                <a:lnTo>
                  <a:pt x="13103803" y="473709"/>
                </a:lnTo>
                <a:lnTo>
                  <a:pt x="13055570" y="466089"/>
                </a:lnTo>
                <a:lnTo>
                  <a:pt x="12958726" y="448309"/>
                </a:lnTo>
                <a:lnTo>
                  <a:pt x="12910117" y="440689"/>
                </a:lnTo>
                <a:lnTo>
                  <a:pt x="12861383" y="431799"/>
                </a:lnTo>
                <a:lnTo>
                  <a:pt x="12812526" y="424179"/>
                </a:lnTo>
                <a:lnTo>
                  <a:pt x="12763546" y="415289"/>
                </a:lnTo>
                <a:lnTo>
                  <a:pt x="12714444" y="407669"/>
                </a:lnTo>
                <a:lnTo>
                  <a:pt x="12665219" y="398779"/>
                </a:lnTo>
                <a:lnTo>
                  <a:pt x="12166403" y="322579"/>
                </a:lnTo>
                <a:lnTo>
                  <a:pt x="12115877" y="316229"/>
                </a:lnTo>
                <a:lnTo>
                  <a:pt x="12014482" y="300989"/>
                </a:lnTo>
                <a:lnTo>
                  <a:pt x="11963613" y="294639"/>
                </a:lnTo>
                <a:lnTo>
                  <a:pt x="11912632" y="287019"/>
                </a:lnTo>
                <a:lnTo>
                  <a:pt x="11810332" y="274319"/>
                </a:lnTo>
                <a:lnTo>
                  <a:pt x="11759015" y="266699"/>
                </a:lnTo>
                <a:lnTo>
                  <a:pt x="11239854" y="203199"/>
                </a:lnTo>
                <a:lnTo>
                  <a:pt x="11187352" y="198119"/>
                </a:lnTo>
                <a:lnTo>
                  <a:pt x="11134745" y="191769"/>
                </a:lnTo>
                <a:lnTo>
                  <a:pt x="11082035" y="186689"/>
                </a:lnTo>
                <a:lnTo>
                  <a:pt x="11029222" y="180339"/>
                </a:lnTo>
                <a:lnTo>
                  <a:pt x="10923289" y="170179"/>
                </a:lnTo>
                <a:lnTo>
                  <a:pt x="10870170" y="163829"/>
                </a:lnTo>
                <a:lnTo>
                  <a:pt x="10387641" y="118109"/>
                </a:lnTo>
                <a:lnTo>
                  <a:pt x="10333541" y="114299"/>
                </a:lnTo>
                <a:lnTo>
                  <a:pt x="10279347" y="109219"/>
                </a:lnTo>
                <a:lnTo>
                  <a:pt x="10225059" y="105409"/>
                </a:lnTo>
                <a:lnTo>
                  <a:pt x="10170677" y="100329"/>
                </a:lnTo>
                <a:lnTo>
                  <a:pt x="10116202" y="96519"/>
                </a:lnTo>
                <a:lnTo>
                  <a:pt x="10061634" y="91439"/>
                </a:lnTo>
                <a:lnTo>
                  <a:pt x="9566462" y="57149"/>
                </a:lnTo>
                <a:lnTo>
                  <a:pt x="9511002" y="54609"/>
                </a:lnTo>
                <a:lnTo>
                  <a:pt x="9399825" y="46989"/>
                </a:lnTo>
                <a:lnTo>
                  <a:pt x="9344109" y="44449"/>
                </a:lnTo>
                <a:lnTo>
                  <a:pt x="9288308" y="40639"/>
                </a:lnTo>
                <a:lnTo>
                  <a:pt x="9176457" y="35559"/>
                </a:lnTo>
                <a:lnTo>
                  <a:pt x="9120407" y="31749"/>
                </a:lnTo>
                <a:lnTo>
                  <a:pt x="8782409" y="16509"/>
                </a:lnTo>
                <a:lnTo>
                  <a:pt x="8725798" y="15239"/>
                </a:lnTo>
                <a:lnTo>
                  <a:pt x="8612344" y="10159"/>
                </a:lnTo>
                <a:lnTo>
                  <a:pt x="8555502" y="8889"/>
                </a:lnTo>
                <a:lnTo>
                  <a:pt x="8498583" y="6349"/>
                </a:lnTo>
                <a:lnTo>
                  <a:pt x="8441590" y="5079"/>
                </a:lnTo>
                <a:lnTo>
                  <a:pt x="8384521" y="2539"/>
                </a:lnTo>
                <a:lnTo>
                  <a:pt x="8270161" y="0"/>
                </a:lnTo>
                <a:close/>
              </a:path>
            </a:pathLst>
          </a:custGeom>
          <a:solidFill>
            <a:srgbClr val="CA4A28"/>
          </a:solidFill>
        </p:spPr>
        <p:txBody>
          <a:bodyPr wrap="square" lIns="0" tIns="0" rIns="0" bIns="0" rtlCol="0"/>
          <a:lstStyle/>
          <a:p>
            <a:endParaRPr/>
          </a:p>
        </p:txBody>
      </p:sp>
      <p:sp>
        <p:nvSpPr>
          <p:cNvPr id="3" name="object 3"/>
          <p:cNvSpPr/>
          <p:nvPr/>
        </p:nvSpPr>
        <p:spPr>
          <a:xfrm>
            <a:off x="15614535" y="398792"/>
            <a:ext cx="2051050" cy="224154"/>
          </a:xfrm>
          <a:custGeom>
            <a:avLst/>
            <a:gdLst/>
            <a:ahLst/>
            <a:cxnLst/>
            <a:rect l="l" t="t" r="r" b="b"/>
            <a:pathLst>
              <a:path w="2051050" h="224154">
                <a:moveTo>
                  <a:pt x="0" y="223913"/>
                </a:moveTo>
                <a:lnTo>
                  <a:pt x="2050757" y="223913"/>
                </a:lnTo>
                <a:lnTo>
                  <a:pt x="2050757" y="0"/>
                </a:lnTo>
                <a:lnTo>
                  <a:pt x="0" y="0"/>
                </a:lnTo>
                <a:lnTo>
                  <a:pt x="0" y="223913"/>
                </a:lnTo>
                <a:close/>
              </a:path>
            </a:pathLst>
          </a:custGeom>
          <a:solidFill>
            <a:srgbClr val="B82C2F"/>
          </a:solidFill>
        </p:spPr>
        <p:txBody>
          <a:bodyPr wrap="square" lIns="0" tIns="0" rIns="0" bIns="0" rtlCol="0"/>
          <a:lstStyle/>
          <a:p>
            <a:endParaRPr/>
          </a:p>
        </p:txBody>
      </p:sp>
      <p:sp>
        <p:nvSpPr>
          <p:cNvPr id="4" name="object 4"/>
          <p:cNvSpPr/>
          <p:nvPr/>
        </p:nvSpPr>
        <p:spPr>
          <a:xfrm>
            <a:off x="15614533" y="398792"/>
            <a:ext cx="544195" cy="224154"/>
          </a:xfrm>
          <a:custGeom>
            <a:avLst/>
            <a:gdLst/>
            <a:ahLst/>
            <a:cxnLst/>
            <a:rect l="l" t="t" r="r" b="b"/>
            <a:pathLst>
              <a:path w="544194" h="224154">
                <a:moveTo>
                  <a:pt x="543890" y="0"/>
                </a:moveTo>
                <a:lnTo>
                  <a:pt x="0" y="0"/>
                </a:lnTo>
                <a:lnTo>
                  <a:pt x="0" y="66548"/>
                </a:lnTo>
                <a:lnTo>
                  <a:pt x="138671" y="223913"/>
                </a:lnTo>
                <a:lnTo>
                  <a:pt x="334987" y="223913"/>
                </a:lnTo>
                <a:lnTo>
                  <a:pt x="543890" y="0"/>
                </a:lnTo>
                <a:close/>
              </a:path>
            </a:pathLst>
          </a:custGeom>
          <a:solidFill>
            <a:srgbClr val="4F988D"/>
          </a:solidFill>
        </p:spPr>
        <p:txBody>
          <a:bodyPr wrap="square" lIns="0" tIns="0" rIns="0" bIns="0" rtlCol="0"/>
          <a:lstStyle/>
          <a:p>
            <a:endParaRPr/>
          </a:p>
        </p:txBody>
      </p:sp>
      <p:sp>
        <p:nvSpPr>
          <p:cNvPr id="5" name="object 5"/>
          <p:cNvSpPr/>
          <p:nvPr/>
        </p:nvSpPr>
        <p:spPr>
          <a:xfrm>
            <a:off x="15946913" y="476135"/>
            <a:ext cx="273685" cy="146685"/>
          </a:xfrm>
          <a:custGeom>
            <a:avLst/>
            <a:gdLst/>
            <a:ahLst/>
            <a:cxnLst/>
            <a:rect l="l" t="t" r="r" b="b"/>
            <a:pathLst>
              <a:path w="273684" h="146684">
                <a:moveTo>
                  <a:pt x="137375" y="0"/>
                </a:moveTo>
                <a:lnTo>
                  <a:pt x="0" y="146570"/>
                </a:lnTo>
                <a:lnTo>
                  <a:pt x="273494" y="146570"/>
                </a:lnTo>
                <a:lnTo>
                  <a:pt x="137375" y="0"/>
                </a:lnTo>
                <a:close/>
              </a:path>
            </a:pathLst>
          </a:custGeom>
          <a:solidFill>
            <a:srgbClr val="DA952E"/>
          </a:solidFill>
        </p:spPr>
        <p:txBody>
          <a:bodyPr wrap="square" lIns="0" tIns="0" rIns="0" bIns="0" rtlCol="0"/>
          <a:lstStyle/>
          <a:p>
            <a:endParaRPr/>
          </a:p>
        </p:txBody>
      </p:sp>
      <p:sp>
        <p:nvSpPr>
          <p:cNvPr id="6" name="object 6"/>
          <p:cNvSpPr/>
          <p:nvPr/>
        </p:nvSpPr>
        <p:spPr>
          <a:xfrm>
            <a:off x="16009599" y="398792"/>
            <a:ext cx="614045" cy="224154"/>
          </a:xfrm>
          <a:custGeom>
            <a:avLst/>
            <a:gdLst/>
            <a:ahLst/>
            <a:cxnLst/>
            <a:rect l="l" t="t" r="r" b="b"/>
            <a:pathLst>
              <a:path w="614044" h="224154">
                <a:moveTo>
                  <a:pt x="408698" y="0"/>
                </a:moveTo>
                <a:lnTo>
                  <a:pt x="0" y="0"/>
                </a:lnTo>
                <a:lnTo>
                  <a:pt x="205054" y="223913"/>
                </a:lnTo>
                <a:lnTo>
                  <a:pt x="613968" y="223913"/>
                </a:lnTo>
                <a:lnTo>
                  <a:pt x="408698" y="0"/>
                </a:lnTo>
                <a:close/>
              </a:path>
            </a:pathLst>
          </a:custGeom>
          <a:solidFill>
            <a:srgbClr val="684482"/>
          </a:solidFill>
        </p:spPr>
        <p:txBody>
          <a:bodyPr wrap="square" lIns="0" tIns="0" rIns="0" bIns="0" rtlCol="0"/>
          <a:lstStyle/>
          <a:p>
            <a:endParaRPr/>
          </a:p>
        </p:txBody>
      </p:sp>
      <p:sp>
        <p:nvSpPr>
          <p:cNvPr id="7" name="object 7"/>
          <p:cNvSpPr/>
          <p:nvPr/>
        </p:nvSpPr>
        <p:spPr>
          <a:xfrm>
            <a:off x="16418281" y="398792"/>
            <a:ext cx="595630" cy="224154"/>
          </a:xfrm>
          <a:custGeom>
            <a:avLst/>
            <a:gdLst/>
            <a:ahLst/>
            <a:cxnLst/>
            <a:rect l="l" t="t" r="r" b="b"/>
            <a:pathLst>
              <a:path w="595630" h="224154">
                <a:moveTo>
                  <a:pt x="595376" y="0"/>
                </a:moveTo>
                <a:lnTo>
                  <a:pt x="0" y="0"/>
                </a:lnTo>
                <a:lnTo>
                  <a:pt x="205155" y="223913"/>
                </a:lnTo>
                <a:lnTo>
                  <a:pt x="382358" y="223913"/>
                </a:lnTo>
                <a:lnTo>
                  <a:pt x="595376" y="0"/>
                </a:lnTo>
                <a:close/>
              </a:path>
            </a:pathLst>
          </a:custGeom>
          <a:solidFill>
            <a:srgbClr val="7D9944"/>
          </a:solidFill>
        </p:spPr>
        <p:txBody>
          <a:bodyPr wrap="square" lIns="0" tIns="0" rIns="0" bIns="0" rtlCol="0"/>
          <a:lstStyle/>
          <a:p>
            <a:endParaRPr/>
          </a:p>
        </p:txBody>
      </p:sp>
      <p:sp>
        <p:nvSpPr>
          <p:cNvPr id="8" name="object 8"/>
          <p:cNvSpPr/>
          <p:nvPr/>
        </p:nvSpPr>
        <p:spPr>
          <a:xfrm>
            <a:off x="16830626" y="398792"/>
            <a:ext cx="488950" cy="224154"/>
          </a:xfrm>
          <a:custGeom>
            <a:avLst/>
            <a:gdLst/>
            <a:ahLst/>
            <a:cxnLst/>
            <a:rect l="l" t="t" r="r" b="b"/>
            <a:pathLst>
              <a:path w="488950" h="224154">
                <a:moveTo>
                  <a:pt x="488657" y="0"/>
                </a:moveTo>
                <a:lnTo>
                  <a:pt x="0" y="0"/>
                </a:lnTo>
                <a:lnTo>
                  <a:pt x="2616" y="3111"/>
                </a:lnTo>
                <a:lnTo>
                  <a:pt x="202793" y="223913"/>
                </a:lnTo>
                <a:lnTo>
                  <a:pt x="283133" y="223913"/>
                </a:lnTo>
                <a:lnTo>
                  <a:pt x="488657" y="0"/>
                </a:lnTo>
                <a:close/>
              </a:path>
            </a:pathLst>
          </a:custGeom>
          <a:solidFill>
            <a:srgbClr val="D8932C"/>
          </a:solidFill>
        </p:spPr>
        <p:txBody>
          <a:bodyPr wrap="square" lIns="0" tIns="0" rIns="0" bIns="0" rtlCol="0"/>
          <a:lstStyle/>
          <a:p>
            <a:endParaRPr/>
          </a:p>
        </p:txBody>
      </p:sp>
      <p:sp>
        <p:nvSpPr>
          <p:cNvPr id="9" name="object 9"/>
          <p:cNvSpPr/>
          <p:nvPr/>
        </p:nvSpPr>
        <p:spPr>
          <a:xfrm>
            <a:off x="17453035" y="404469"/>
            <a:ext cx="212725" cy="218440"/>
          </a:xfrm>
          <a:custGeom>
            <a:avLst/>
            <a:gdLst/>
            <a:ahLst/>
            <a:cxnLst/>
            <a:rect l="l" t="t" r="r" b="b"/>
            <a:pathLst>
              <a:path w="212725" h="218440">
                <a:moveTo>
                  <a:pt x="212255" y="0"/>
                </a:moveTo>
                <a:lnTo>
                  <a:pt x="0" y="218236"/>
                </a:lnTo>
                <a:lnTo>
                  <a:pt x="212255" y="218236"/>
                </a:lnTo>
                <a:lnTo>
                  <a:pt x="212255" y="0"/>
                </a:lnTo>
                <a:close/>
              </a:path>
            </a:pathLst>
          </a:custGeom>
          <a:solidFill>
            <a:srgbClr val="684482"/>
          </a:solidFill>
        </p:spPr>
        <p:txBody>
          <a:bodyPr wrap="square" lIns="0" tIns="0" rIns="0" bIns="0" rtlCol="0"/>
          <a:lstStyle/>
          <a:p>
            <a:endParaRPr/>
          </a:p>
        </p:txBody>
      </p:sp>
      <p:sp>
        <p:nvSpPr>
          <p:cNvPr id="10" name="object 10"/>
          <p:cNvSpPr/>
          <p:nvPr/>
        </p:nvSpPr>
        <p:spPr>
          <a:xfrm>
            <a:off x="17240308" y="398792"/>
            <a:ext cx="425450" cy="224154"/>
          </a:xfrm>
          <a:custGeom>
            <a:avLst/>
            <a:gdLst/>
            <a:ahLst/>
            <a:cxnLst/>
            <a:rect l="l" t="t" r="r" b="b"/>
            <a:pathLst>
              <a:path w="425450" h="224154">
                <a:moveTo>
                  <a:pt x="424980" y="0"/>
                </a:moveTo>
                <a:lnTo>
                  <a:pt x="0" y="0"/>
                </a:lnTo>
                <a:lnTo>
                  <a:pt x="204368" y="223913"/>
                </a:lnTo>
                <a:lnTo>
                  <a:pt x="227406" y="223913"/>
                </a:lnTo>
                <a:lnTo>
                  <a:pt x="424980" y="4749"/>
                </a:lnTo>
                <a:lnTo>
                  <a:pt x="424980" y="0"/>
                </a:lnTo>
                <a:close/>
              </a:path>
            </a:pathLst>
          </a:custGeom>
          <a:solidFill>
            <a:srgbClr val="6794BD"/>
          </a:solidFill>
        </p:spPr>
        <p:txBody>
          <a:bodyPr wrap="square" lIns="0" tIns="0" rIns="0" bIns="0" rtlCol="0"/>
          <a:lstStyle/>
          <a:p>
            <a:endParaRPr/>
          </a:p>
        </p:txBody>
      </p:sp>
      <p:sp>
        <p:nvSpPr>
          <p:cNvPr id="11" name="object 11"/>
          <p:cNvSpPr/>
          <p:nvPr/>
        </p:nvSpPr>
        <p:spPr>
          <a:xfrm>
            <a:off x="8614654" y="8547100"/>
            <a:ext cx="1162906" cy="1262118"/>
          </a:xfrm>
          <a:prstGeom prst="rect">
            <a:avLst/>
          </a:prstGeom>
          <a:blipFill>
            <a:blip r:embed="rId3" cstate="print"/>
            <a:stretch>
              <a:fillRect/>
            </a:stretch>
          </a:blipFill>
        </p:spPr>
        <p:txBody>
          <a:bodyPr wrap="square" lIns="0" tIns="0" rIns="0" bIns="0" rtlCol="0"/>
          <a:lstStyle/>
          <a:p>
            <a:endParaRPr/>
          </a:p>
        </p:txBody>
      </p:sp>
      <p:sp>
        <p:nvSpPr>
          <p:cNvPr id="33" name="object 33"/>
          <p:cNvSpPr txBox="1"/>
          <p:nvPr/>
        </p:nvSpPr>
        <p:spPr>
          <a:xfrm>
            <a:off x="1681175" y="192014"/>
            <a:ext cx="15658661" cy="764312"/>
          </a:xfrm>
          <a:prstGeom prst="rect">
            <a:avLst/>
          </a:prstGeom>
        </p:spPr>
        <p:txBody>
          <a:bodyPr vert="horz" wrap="square" lIns="0" tIns="12700" rIns="0" bIns="0" rtlCol="0">
            <a:spAutoFit/>
          </a:bodyPr>
          <a:lstStyle/>
          <a:p>
            <a:pPr marL="12700">
              <a:lnSpc>
                <a:spcPct val="100000"/>
              </a:lnSpc>
              <a:spcBef>
                <a:spcPts val="100"/>
              </a:spcBef>
              <a:tabLst>
                <a:tab pos="12893040" algn="l"/>
                <a:tab pos="13072110" algn="l"/>
              </a:tabLst>
            </a:pPr>
            <a:r>
              <a:rPr sz="2400" b="1" u="sng" spc="-75" dirty="0">
                <a:solidFill>
                  <a:srgbClr val="636466"/>
                </a:solidFill>
                <a:latin typeface="Lucida Sans"/>
                <a:cs typeface="Lucida Sans"/>
              </a:rPr>
              <a:t> 	</a:t>
            </a:r>
            <a:endParaRPr lang="en-US" sz="2400" b="1" spc="-35" dirty="0">
              <a:solidFill>
                <a:srgbClr val="636466"/>
              </a:solidFill>
              <a:latin typeface="Lucida Sans"/>
              <a:cs typeface="Lucida Sans"/>
            </a:endParaRPr>
          </a:p>
          <a:p>
            <a:pPr marL="12700">
              <a:lnSpc>
                <a:spcPct val="100000"/>
              </a:lnSpc>
              <a:spcBef>
                <a:spcPts val="100"/>
              </a:spcBef>
              <a:tabLst>
                <a:tab pos="12893040" algn="l"/>
                <a:tab pos="13072110" algn="l"/>
              </a:tabLst>
            </a:pPr>
            <a:endParaRPr sz="2400" dirty="0">
              <a:latin typeface="Lucida Sans"/>
              <a:cs typeface="Lucida Sans"/>
            </a:endParaRPr>
          </a:p>
        </p:txBody>
      </p:sp>
      <p:sp>
        <p:nvSpPr>
          <p:cNvPr id="50" name="object 125"/>
          <p:cNvSpPr txBox="1"/>
          <p:nvPr/>
        </p:nvSpPr>
        <p:spPr>
          <a:xfrm>
            <a:off x="1136986" y="993219"/>
            <a:ext cx="3371976" cy="566181"/>
          </a:xfrm>
          <a:prstGeom prst="rect">
            <a:avLst/>
          </a:prstGeom>
        </p:spPr>
        <p:txBody>
          <a:bodyPr vert="horz" wrap="square" lIns="0" tIns="12065" rIns="0" bIns="0" rtlCol="0">
            <a:spAutoFit/>
          </a:bodyPr>
          <a:lstStyle/>
          <a:p>
            <a:pPr marL="12700">
              <a:lnSpc>
                <a:spcPct val="100000"/>
              </a:lnSpc>
              <a:spcBef>
                <a:spcPts val="95"/>
              </a:spcBef>
            </a:pPr>
            <a:r>
              <a:rPr lang="en-US" sz="3600" b="1" dirty="0">
                <a:solidFill>
                  <a:srgbClr val="636466"/>
                </a:solidFill>
                <a:latin typeface="Lucida Sans"/>
                <a:cs typeface="Lucida Sans"/>
              </a:rPr>
              <a:t>Consider</a:t>
            </a:r>
            <a:r>
              <a:rPr lang="is-IS" sz="3600" b="1" dirty="0">
                <a:solidFill>
                  <a:srgbClr val="636466"/>
                </a:solidFill>
                <a:latin typeface="Lucida Sans"/>
                <a:cs typeface="Lucida Sans"/>
              </a:rPr>
              <a:t>…</a:t>
            </a:r>
            <a:r>
              <a:rPr lang="en-US" sz="3600" b="1" dirty="0">
                <a:solidFill>
                  <a:srgbClr val="636466"/>
                </a:solidFill>
                <a:latin typeface="Lucida Sans"/>
                <a:cs typeface="Lucida Sans"/>
              </a:rPr>
              <a:t> </a:t>
            </a:r>
            <a:r>
              <a:rPr lang="en-US" sz="3200" b="1" dirty="0">
                <a:solidFill>
                  <a:srgbClr val="636466"/>
                </a:solidFill>
                <a:latin typeface="Lucida Sans"/>
                <a:cs typeface="Lucida Sans"/>
              </a:rPr>
              <a:t> </a:t>
            </a:r>
            <a:endParaRPr sz="3200" dirty="0">
              <a:latin typeface="Lucida Sans"/>
              <a:cs typeface="Lucida Sans"/>
            </a:endParaRPr>
          </a:p>
        </p:txBody>
      </p:sp>
      <p:grpSp>
        <p:nvGrpSpPr>
          <p:cNvPr id="21" name="Group 20"/>
          <p:cNvGrpSpPr/>
          <p:nvPr/>
        </p:nvGrpSpPr>
        <p:grpSpPr>
          <a:xfrm>
            <a:off x="-354343" y="1686435"/>
            <a:ext cx="5152528" cy="4901912"/>
            <a:chOff x="3909528" y="1296"/>
            <a:chExt cx="1705942" cy="1705942"/>
          </a:xfrm>
          <a:solidFill>
            <a:schemeClr val="accent4">
              <a:lumMod val="75000"/>
            </a:schemeClr>
          </a:solidFill>
        </p:grpSpPr>
        <p:sp>
          <p:nvSpPr>
            <p:cNvPr id="22" name="Oval 21"/>
            <p:cNvSpPr/>
            <p:nvPr/>
          </p:nvSpPr>
          <p:spPr>
            <a:xfrm>
              <a:off x="3909528" y="1296"/>
              <a:ext cx="1705942" cy="1705942"/>
            </a:xfrm>
            <a:prstGeom prst="ellipse">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3" name="Oval 4"/>
            <p:cNvSpPr/>
            <p:nvPr/>
          </p:nvSpPr>
          <p:spPr>
            <a:xfrm>
              <a:off x="4201145" y="230479"/>
              <a:ext cx="1148936" cy="122693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2800" dirty="0"/>
                <a:t>We are not a homogenous group of populations  </a:t>
              </a:r>
            </a:p>
          </p:txBody>
        </p:sp>
      </p:grpSp>
      <p:grpSp>
        <p:nvGrpSpPr>
          <p:cNvPr id="27" name="Group 26"/>
          <p:cNvGrpSpPr/>
          <p:nvPr/>
        </p:nvGrpSpPr>
        <p:grpSpPr>
          <a:xfrm>
            <a:off x="3368928" y="4453685"/>
            <a:ext cx="4617581" cy="4485252"/>
            <a:chOff x="3970934" y="12013"/>
            <a:chExt cx="1705942" cy="1705942"/>
          </a:xfrm>
          <a:solidFill>
            <a:schemeClr val="accent4">
              <a:lumMod val="75000"/>
            </a:schemeClr>
          </a:solidFill>
        </p:grpSpPr>
        <p:sp>
          <p:nvSpPr>
            <p:cNvPr id="28" name="Oval 27"/>
            <p:cNvSpPr/>
            <p:nvPr/>
          </p:nvSpPr>
          <p:spPr>
            <a:xfrm>
              <a:off x="3970934" y="12013"/>
              <a:ext cx="1705942" cy="1705942"/>
            </a:xfrm>
            <a:prstGeom prst="ellipse">
              <a:avLst/>
            </a:prstGeom>
            <a:solidFill>
              <a:schemeClr val="accent6">
                <a:lumMod val="75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9" name="Oval 4"/>
            <p:cNvSpPr/>
            <p:nvPr/>
          </p:nvSpPr>
          <p:spPr>
            <a:xfrm>
              <a:off x="4359951" y="415345"/>
              <a:ext cx="857319" cy="1042064"/>
            </a:xfrm>
            <a:prstGeom prst="rect">
              <a:avLst/>
            </a:prstGeom>
            <a:solidFill>
              <a:schemeClr val="accent6">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2800" dirty="0"/>
                <a:t>We are busy doing life</a:t>
              </a:r>
            </a:p>
            <a:p>
              <a:pPr lvl="0" algn="ctr" defTabSz="666750">
                <a:lnSpc>
                  <a:spcPct val="90000"/>
                </a:lnSpc>
                <a:spcBef>
                  <a:spcPct val="0"/>
                </a:spcBef>
                <a:spcAft>
                  <a:spcPct val="35000"/>
                </a:spcAft>
              </a:pPr>
              <a:endParaRPr lang="en-US" sz="2200" dirty="0"/>
            </a:p>
          </p:txBody>
        </p:sp>
      </p:grpSp>
      <p:grpSp>
        <p:nvGrpSpPr>
          <p:cNvPr id="30" name="Group 29"/>
          <p:cNvGrpSpPr/>
          <p:nvPr/>
        </p:nvGrpSpPr>
        <p:grpSpPr>
          <a:xfrm>
            <a:off x="10387984" y="4695855"/>
            <a:ext cx="4136552" cy="4248089"/>
            <a:chOff x="3909528" y="1296"/>
            <a:chExt cx="1705942" cy="1705942"/>
          </a:xfrm>
          <a:solidFill>
            <a:schemeClr val="accent3">
              <a:lumMod val="75000"/>
            </a:schemeClr>
          </a:solidFill>
        </p:grpSpPr>
        <p:sp>
          <p:nvSpPr>
            <p:cNvPr id="31" name="Oval 30"/>
            <p:cNvSpPr/>
            <p:nvPr/>
          </p:nvSpPr>
          <p:spPr>
            <a:xfrm>
              <a:off x="3909528" y="1296"/>
              <a:ext cx="1705942" cy="1705942"/>
            </a:xfrm>
            <a:prstGeom prst="ellipse">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2" name="Oval 4"/>
            <p:cNvSpPr/>
            <p:nvPr/>
          </p:nvSpPr>
          <p:spPr>
            <a:xfrm>
              <a:off x="4201145" y="230479"/>
              <a:ext cx="1148936" cy="122693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2800" dirty="0"/>
                <a:t>We are scared to be seen  </a:t>
              </a:r>
              <a:endParaRPr lang="en-US" sz="2800" kern="1200" dirty="0"/>
            </a:p>
          </p:txBody>
        </p:sp>
      </p:grpSp>
      <p:grpSp>
        <p:nvGrpSpPr>
          <p:cNvPr id="34" name="Group 33"/>
          <p:cNvGrpSpPr/>
          <p:nvPr/>
        </p:nvGrpSpPr>
        <p:grpSpPr>
          <a:xfrm>
            <a:off x="13791565" y="2344977"/>
            <a:ext cx="4584379" cy="4474923"/>
            <a:chOff x="3909528" y="1296"/>
            <a:chExt cx="1705942" cy="1705942"/>
          </a:xfrm>
          <a:solidFill>
            <a:schemeClr val="accent5">
              <a:lumMod val="75000"/>
            </a:schemeClr>
          </a:solidFill>
        </p:grpSpPr>
        <p:sp>
          <p:nvSpPr>
            <p:cNvPr id="35" name="Oval 34"/>
            <p:cNvSpPr/>
            <p:nvPr/>
          </p:nvSpPr>
          <p:spPr>
            <a:xfrm>
              <a:off x="3909528" y="1296"/>
              <a:ext cx="1705942" cy="1705942"/>
            </a:xfrm>
            <a:prstGeom prst="ellipse">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6" name="Oval 4"/>
            <p:cNvSpPr/>
            <p:nvPr/>
          </p:nvSpPr>
          <p:spPr>
            <a:xfrm>
              <a:off x="4201145" y="230479"/>
              <a:ext cx="1148936" cy="122693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2800" dirty="0"/>
                <a:t>We access services from those who don</a:t>
              </a:r>
              <a:r>
                <a:rPr lang="uk-UA" sz="2800" dirty="0"/>
                <a:t>’</a:t>
              </a:r>
              <a:r>
                <a:rPr lang="en-US" sz="2800" dirty="0"/>
                <a:t>t understand our </a:t>
              </a:r>
            </a:p>
            <a:p>
              <a:pPr lvl="0" algn="ctr" defTabSz="666750">
                <a:lnSpc>
                  <a:spcPct val="90000"/>
                </a:lnSpc>
                <a:spcBef>
                  <a:spcPct val="0"/>
                </a:spcBef>
                <a:spcAft>
                  <a:spcPct val="35000"/>
                </a:spcAft>
              </a:pPr>
              <a:r>
                <a:rPr lang="en-US" sz="2800" dirty="0"/>
                <a:t>S- R- H- R  needs</a:t>
              </a:r>
              <a:endParaRPr lang="en-US" sz="2800" kern="1200" dirty="0"/>
            </a:p>
          </p:txBody>
        </p:sp>
      </p:grpSp>
      <p:grpSp>
        <p:nvGrpSpPr>
          <p:cNvPr id="40" name="Group 39"/>
          <p:cNvGrpSpPr/>
          <p:nvPr/>
        </p:nvGrpSpPr>
        <p:grpSpPr>
          <a:xfrm>
            <a:off x="6941746" y="1650501"/>
            <a:ext cx="4647624" cy="4599593"/>
            <a:chOff x="3909528" y="1296"/>
            <a:chExt cx="1705942" cy="1705942"/>
          </a:xfrm>
          <a:solidFill>
            <a:schemeClr val="bg2">
              <a:lumMod val="25000"/>
            </a:schemeClr>
          </a:solidFill>
        </p:grpSpPr>
        <p:sp>
          <p:nvSpPr>
            <p:cNvPr id="41" name="Oval 40"/>
            <p:cNvSpPr/>
            <p:nvPr/>
          </p:nvSpPr>
          <p:spPr>
            <a:xfrm>
              <a:off x="3909528" y="1296"/>
              <a:ext cx="1705942" cy="1705942"/>
            </a:xfrm>
            <a:prstGeom prst="ellipse">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42" name="Oval 4"/>
            <p:cNvSpPr/>
            <p:nvPr/>
          </p:nvSpPr>
          <p:spPr>
            <a:xfrm>
              <a:off x="4168333" y="230478"/>
              <a:ext cx="1181748" cy="118574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2800" dirty="0"/>
                <a:t>We are demanding services, but we are illegal </a:t>
              </a:r>
            </a:p>
          </p:txBody>
        </p:sp>
      </p:grpSp>
      <p:sp>
        <p:nvSpPr>
          <p:cNvPr id="15" name="Rectangle 14"/>
          <p:cNvSpPr/>
          <p:nvPr/>
        </p:nvSpPr>
        <p:spPr>
          <a:xfrm>
            <a:off x="14313955" y="8321827"/>
            <a:ext cx="3689545" cy="948978"/>
          </a:xfrm>
          <a:prstGeom prst="rect">
            <a:avLst/>
          </a:prstGeom>
        </p:spPr>
        <p:txBody>
          <a:bodyPr wrap="square">
            <a:spAutoFit/>
          </a:bodyPr>
          <a:lstStyle/>
          <a:p>
            <a:pPr marL="12700">
              <a:lnSpc>
                <a:spcPct val="100000"/>
              </a:lnSpc>
              <a:spcBef>
                <a:spcPts val="95"/>
              </a:spcBef>
            </a:pPr>
            <a:r>
              <a:rPr lang="en-US" b="1" dirty="0">
                <a:solidFill>
                  <a:srgbClr val="636466"/>
                </a:solidFill>
                <a:latin typeface="Lucida Sans"/>
                <a:cs typeface="Lucida Sans"/>
              </a:rPr>
              <a:t> </a:t>
            </a:r>
            <a:r>
              <a:rPr lang="en-US" b="1" dirty="0">
                <a:solidFill>
                  <a:srgbClr val="636466"/>
                </a:solidFill>
                <a:latin typeface="Lucida Sans"/>
                <a:cs typeface="Lucida Sans"/>
                <a:hlinkClick r:id="rId4"/>
              </a:rPr>
              <a:t>flavian@positivevibes.org</a:t>
            </a:r>
            <a:endParaRPr lang="en-US" b="1" dirty="0">
              <a:solidFill>
                <a:srgbClr val="636466"/>
              </a:solidFill>
              <a:latin typeface="Lucida Sans"/>
              <a:cs typeface="Lucida Sans"/>
            </a:endParaRPr>
          </a:p>
          <a:p>
            <a:pPr marL="12700">
              <a:lnSpc>
                <a:spcPct val="100000"/>
              </a:lnSpc>
              <a:spcBef>
                <a:spcPts val="95"/>
              </a:spcBef>
            </a:pPr>
            <a:endParaRPr lang="en-US" b="1" dirty="0">
              <a:solidFill>
                <a:srgbClr val="636466"/>
              </a:solidFill>
              <a:latin typeface="Lucida Sans"/>
              <a:cs typeface="Lucida Sans"/>
            </a:endParaRPr>
          </a:p>
          <a:p>
            <a:pPr marL="12700">
              <a:lnSpc>
                <a:spcPct val="100000"/>
              </a:lnSpc>
              <a:spcBef>
                <a:spcPts val="95"/>
              </a:spcBef>
            </a:pPr>
            <a:r>
              <a:rPr lang="en-US" b="1" dirty="0">
                <a:solidFill>
                  <a:srgbClr val="636466"/>
                </a:solidFill>
                <a:latin typeface="Lucida Sans"/>
                <a:cs typeface="Lucida Sans"/>
              </a:rPr>
              <a:t> </a:t>
            </a:r>
            <a:r>
              <a:rPr lang="en-US" b="1" dirty="0" err="1">
                <a:solidFill>
                  <a:srgbClr val="636466"/>
                </a:solidFill>
                <a:latin typeface="Lucida Sans"/>
                <a:cs typeface="Lucida Sans"/>
              </a:rPr>
              <a:t>www.positivevibes.org</a:t>
            </a:r>
            <a:r>
              <a:rPr lang="en-US" sz="1400" b="1" dirty="0">
                <a:solidFill>
                  <a:srgbClr val="636466"/>
                </a:solidFill>
                <a:latin typeface="Lucida Sans"/>
                <a:cs typeface="Lucida Sans"/>
              </a:rPr>
              <a:t> </a:t>
            </a:r>
          </a:p>
        </p:txBody>
      </p:sp>
    </p:spTree>
    <p:extLst>
      <p:ext uri="{BB962C8B-B14F-4D97-AF65-F5344CB8AC3E}">
        <p14:creationId xmlns:p14="http://schemas.microsoft.com/office/powerpoint/2010/main" val="12547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dissolv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dissolv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dissolv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dissolve">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29940</TotalTime>
  <Words>822</Words>
  <Application>Microsoft Macintosh PowerPoint</Application>
  <PresentationFormat>Custom</PresentationFormat>
  <Paragraphs>26</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Lucida Sans</vt:lpstr>
      <vt:lpstr>Office Theme</vt:lpstr>
      <vt:lpstr>PowerPoint Presentation</vt:lpstr>
      <vt:lpstr>PowerPoint Presentation</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Kevin Moody</cp:lastModifiedBy>
  <cp:revision>51</cp:revision>
  <cp:lastPrinted>2018-04-21T10:58:37Z</cp:lastPrinted>
  <dcterms:created xsi:type="dcterms:W3CDTF">2018-04-17T07:26:27Z</dcterms:created>
  <dcterms:modified xsi:type="dcterms:W3CDTF">2018-07-24T15:06:41Z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2018-04-10T00:00:00Z</vt:filetime>
  </property>
  <property fmtid="{D5CDD505-2E9C-101B-9397-08002B2CF9AE}" pid="3" name="Creator">
    <vt:lpwstr>Adobe InDesign CC 2017 (Macintosh)</vt:lpwstr>
  </property>
  <property fmtid="{D5CDD505-2E9C-101B-9397-08002B2CF9AE}" pid="4" name="LastSaved">
    <vt:filetime>2018-04-17T00:00:00Z</vt:filetime>
  </property>
</Properties>
</file>